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13" r:id="rId2"/>
    <p:sldId id="315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331" r:id="rId19"/>
    <p:sldId id="332" r:id="rId20"/>
    <p:sldId id="333" r:id="rId21"/>
    <p:sldId id="334" r:id="rId22"/>
    <p:sldId id="335" r:id="rId23"/>
    <p:sldId id="336" r:id="rId24"/>
    <p:sldId id="337" r:id="rId25"/>
    <p:sldId id="338" r:id="rId26"/>
    <p:sldId id="340" r:id="rId27"/>
    <p:sldId id="341" r:id="rId28"/>
  </p:sldIdLst>
  <p:sldSz cx="12195175" cy="6859588"/>
  <p:notesSz cx="9928225" cy="6797675"/>
  <p:defaultTextStyle>
    <a:defPPr>
      <a:defRPr lang="ru-RU"/>
    </a:defPPr>
    <a:lvl1pPr marL="0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722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444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9166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888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610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8332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8053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7775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DBF7"/>
    <a:srgbClr val="012547"/>
    <a:srgbClr val="5E93C5"/>
    <a:srgbClr val="FFFFFB"/>
    <a:srgbClr val="0058A2"/>
    <a:srgbClr val="1C79C9"/>
    <a:srgbClr val="014F86"/>
    <a:srgbClr val="E1E5F2"/>
    <a:srgbClr val="013A63"/>
    <a:srgbClr val="61A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29" autoAdjust="0"/>
    <p:restoredTop sz="94660"/>
  </p:normalViewPr>
  <p:slideViewPr>
    <p:cSldViewPr showGuides="1">
      <p:cViewPr varScale="1">
        <p:scale>
          <a:sx n="110" d="100"/>
          <a:sy n="110" d="100"/>
        </p:scale>
        <p:origin x="852" y="78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54.png"/><Relationship Id="rId6" Type="http://schemas.openxmlformats.org/officeDocument/2006/relationships/image" Target="../media/image53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54.png"/><Relationship Id="rId6" Type="http://schemas.openxmlformats.org/officeDocument/2006/relationships/image" Target="../media/image53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602AA1-B8AC-409A-A125-A22858297245}" type="doc">
      <dgm:prSet loTypeId="urn:microsoft.com/office/officeart/2005/8/layout/target3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E6D07B6C-7E84-48FC-BC5A-9DD360507586}">
      <dgm:prSet phldrT="[Текст]" custT="1"/>
      <dgm:spPr/>
      <dgm:t>
        <a:bodyPr/>
        <a:lstStyle/>
        <a:p>
          <a:r>
            <a:rPr lang="ru-RU" sz="2800" b="1" cap="all" baseline="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36 коррекционных школ</a:t>
          </a:r>
        </a:p>
      </dgm:t>
    </dgm:pt>
    <dgm:pt modelId="{AE4D09F6-494D-4D24-B2C9-6409B56C2654}" type="parTrans" cxnId="{547B0CCA-AC10-4310-9E27-A451FB205AF7}">
      <dgm:prSet/>
      <dgm:spPr/>
      <dgm:t>
        <a:bodyPr/>
        <a:lstStyle/>
        <a:p>
          <a:endParaRPr lang="ru-RU"/>
        </a:p>
      </dgm:t>
    </dgm:pt>
    <dgm:pt modelId="{24918E16-B1DC-4AA8-B091-AA3856479124}" type="sibTrans" cxnId="{547B0CCA-AC10-4310-9E27-A451FB205AF7}">
      <dgm:prSet/>
      <dgm:spPr/>
      <dgm:t>
        <a:bodyPr/>
        <a:lstStyle/>
        <a:p>
          <a:endParaRPr lang="ru-RU"/>
        </a:p>
      </dgm:t>
    </dgm:pt>
    <dgm:pt modelId="{2C7C79EA-A6D8-4647-B56D-6C5BA70B6B9A}">
      <dgm:prSet phldrT="[Текст]"/>
      <dgm:spPr/>
      <dgm:t>
        <a:bodyPr/>
        <a:lstStyle/>
        <a:p>
          <a:r>
            <a:rPr lang="ru-RU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25</a:t>
          </a:r>
          <a:r>
            <a:rPr lang="ru-RU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КШИ для обучающихся с интеллектуальными нарушениями</a:t>
          </a:r>
        </a:p>
      </dgm:t>
    </dgm:pt>
    <dgm:pt modelId="{05428000-4D8A-451B-914D-534272A36B28}" type="parTrans" cxnId="{27EFEF19-4603-41D6-BC48-F63C6194A940}">
      <dgm:prSet/>
      <dgm:spPr/>
      <dgm:t>
        <a:bodyPr/>
        <a:lstStyle/>
        <a:p>
          <a:endParaRPr lang="ru-RU"/>
        </a:p>
      </dgm:t>
    </dgm:pt>
    <dgm:pt modelId="{17FF0CB9-5477-4B65-BAF8-855D8B19C3C2}" type="sibTrans" cxnId="{27EFEF19-4603-41D6-BC48-F63C6194A940}">
      <dgm:prSet/>
      <dgm:spPr/>
      <dgm:t>
        <a:bodyPr/>
        <a:lstStyle/>
        <a:p>
          <a:endParaRPr lang="ru-RU"/>
        </a:p>
      </dgm:t>
    </dgm:pt>
    <dgm:pt modelId="{5A0DE716-37A7-4D98-94AC-091670B90C03}">
      <dgm:prSet phldrT="[Текст]"/>
      <dgm:spPr/>
      <dgm:t>
        <a:bodyPr/>
        <a:lstStyle/>
        <a:p>
          <a:r>
            <a:rPr lang="ru-RU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5</a:t>
          </a:r>
          <a:r>
            <a:rPr lang="ru-RU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КШИ для обучающихся с нарушениями слуха</a:t>
          </a:r>
        </a:p>
      </dgm:t>
    </dgm:pt>
    <dgm:pt modelId="{0AB15152-A8DE-43E5-BDCE-F179AA7EC15F}" type="parTrans" cxnId="{990B8665-DEDE-4E3D-9886-5A7CE8CB7A00}">
      <dgm:prSet/>
      <dgm:spPr/>
      <dgm:t>
        <a:bodyPr/>
        <a:lstStyle/>
        <a:p>
          <a:endParaRPr lang="ru-RU"/>
        </a:p>
      </dgm:t>
    </dgm:pt>
    <dgm:pt modelId="{27CF4A2B-5FF1-4C85-AF79-2D5B8BAC541D}" type="sibTrans" cxnId="{990B8665-DEDE-4E3D-9886-5A7CE8CB7A00}">
      <dgm:prSet/>
      <dgm:spPr/>
      <dgm:t>
        <a:bodyPr/>
        <a:lstStyle/>
        <a:p>
          <a:endParaRPr lang="ru-RU"/>
        </a:p>
      </dgm:t>
    </dgm:pt>
    <dgm:pt modelId="{204E7E98-9E01-4CA6-AE87-2407FB2F5D54}">
      <dgm:prSet phldrT="[Текст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2000" b="1" cap="all" baseline="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Республиканский центр дистанционного образования для детей инвалидов</a:t>
          </a:r>
        </a:p>
      </dgm:t>
    </dgm:pt>
    <dgm:pt modelId="{386F84A9-A9CF-4231-B71C-08D76B10EEBD}" type="parTrans" cxnId="{CA343601-29AE-412F-A10B-C03182D80D50}">
      <dgm:prSet/>
      <dgm:spPr/>
      <dgm:t>
        <a:bodyPr/>
        <a:lstStyle/>
        <a:p>
          <a:endParaRPr lang="ru-RU"/>
        </a:p>
      </dgm:t>
    </dgm:pt>
    <dgm:pt modelId="{6E1B706A-DED1-4D23-868A-B0CB522D76CC}" type="sibTrans" cxnId="{CA343601-29AE-412F-A10B-C03182D80D50}">
      <dgm:prSet/>
      <dgm:spPr/>
      <dgm:t>
        <a:bodyPr/>
        <a:lstStyle/>
        <a:p>
          <a:endParaRPr lang="ru-RU"/>
        </a:p>
      </dgm:t>
    </dgm:pt>
    <dgm:pt modelId="{7EF2C2EA-1406-4E6E-8D11-D34693ECA4B3}">
      <dgm:prSet phldrT="[Текст]"/>
      <dgm:spPr/>
      <dgm:t>
        <a:bodyPr/>
        <a:lstStyle/>
        <a:p>
          <a:r>
            <a:rPr lang="ru-RU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ru-RU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КШИ для детей с задержкой психического развития</a:t>
          </a:r>
        </a:p>
      </dgm:t>
    </dgm:pt>
    <dgm:pt modelId="{F2AC32FD-3850-45DF-AE5D-CCF1BCD38467}" type="parTrans" cxnId="{4307A4E9-15C4-4C3D-8071-233C3BD078BE}">
      <dgm:prSet/>
      <dgm:spPr/>
      <dgm:t>
        <a:bodyPr/>
        <a:lstStyle/>
        <a:p>
          <a:endParaRPr lang="ru-RU"/>
        </a:p>
      </dgm:t>
    </dgm:pt>
    <dgm:pt modelId="{CDEAED06-DA44-45B8-8F5B-48EBFB289B5C}" type="sibTrans" cxnId="{4307A4E9-15C4-4C3D-8071-233C3BD078BE}">
      <dgm:prSet/>
      <dgm:spPr/>
      <dgm:t>
        <a:bodyPr/>
        <a:lstStyle/>
        <a:p>
          <a:endParaRPr lang="ru-RU"/>
        </a:p>
      </dgm:t>
    </dgm:pt>
    <dgm:pt modelId="{B6B60547-64B9-4332-B7E1-BE9219BA0DFD}">
      <dgm:prSet phldrT="[Текст]"/>
      <dgm:spPr/>
      <dgm:t>
        <a:bodyPr/>
        <a:lstStyle/>
        <a:p>
          <a:r>
            <a:rPr lang="ru-RU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ru-RU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КШИ для детей с нарушениями зрения</a:t>
          </a:r>
        </a:p>
      </dgm:t>
    </dgm:pt>
    <dgm:pt modelId="{05013E7A-484D-4F40-8983-5C1A59FDE993}" type="parTrans" cxnId="{9EA31FE6-68B1-49D8-9EEB-98DF08F7661D}">
      <dgm:prSet/>
      <dgm:spPr/>
      <dgm:t>
        <a:bodyPr/>
        <a:lstStyle/>
        <a:p>
          <a:endParaRPr lang="ru-RU"/>
        </a:p>
      </dgm:t>
    </dgm:pt>
    <dgm:pt modelId="{83E7CDC5-E47D-4E0D-80E2-191BD005A4D9}" type="sibTrans" cxnId="{9EA31FE6-68B1-49D8-9EEB-98DF08F7661D}">
      <dgm:prSet/>
      <dgm:spPr/>
      <dgm:t>
        <a:bodyPr/>
        <a:lstStyle/>
        <a:p>
          <a:endParaRPr lang="ru-RU"/>
        </a:p>
      </dgm:t>
    </dgm:pt>
    <dgm:pt modelId="{1FEF906D-DAC3-4AEA-898C-C72E85ACBEE1}">
      <dgm:prSet phldrT="[Текст]"/>
      <dgm:spPr/>
      <dgm:t>
        <a:bodyPr/>
        <a:lstStyle/>
        <a:p>
          <a:r>
            <a:rPr lang="ru-RU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</a:t>
          </a:r>
          <a:r>
            <a:rPr lang="ru-RU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КШИ для детей с нарушениями опорно-двигательного аппарата</a:t>
          </a:r>
        </a:p>
      </dgm:t>
    </dgm:pt>
    <dgm:pt modelId="{35EABB53-729A-4000-B1B2-BD4CA496D453}" type="parTrans" cxnId="{DF3B4781-E0AA-4C91-B25B-44CE23BE8191}">
      <dgm:prSet/>
      <dgm:spPr/>
      <dgm:t>
        <a:bodyPr/>
        <a:lstStyle/>
        <a:p>
          <a:endParaRPr lang="ru-RU"/>
        </a:p>
      </dgm:t>
    </dgm:pt>
    <dgm:pt modelId="{751352E5-E234-4130-BEAC-6ABC9B576E6A}" type="sibTrans" cxnId="{DF3B4781-E0AA-4C91-B25B-44CE23BE8191}">
      <dgm:prSet/>
      <dgm:spPr/>
      <dgm:t>
        <a:bodyPr/>
        <a:lstStyle/>
        <a:p>
          <a:endParaRPr lang="ru-RU"/>
        </a:p>
      </dgm:t>
    </dgm:pt>
    <dgm:pt modelId="{49DDB3FB-8F5F-4A25-9444-A66A311CFFBC}">
      <dgm:prSet phldrT="[Текст]"/>
      <dgm:spPr/>
      <dgm:t>
        <a:bodyPr/>
        <a:lstStyle/>
        <a:p>
          <a:r>
            <a:rPr lang="ru-RU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</a:t>
          </a:r>
          <a:r>
            <a:rPr lang="ru-RU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КШИ для детей с тяжелыми нарушениями речи</a:t>
          </a:r>
        </a:p>
      </dgm:t>
    </dgm:pt>
    <dgm:pt modelId="{6D066854-9138-4FAE-A3C0-1F23A29A1951}" type="parTrans" cxnId="{41FC5709-DCFE-45B4-80C2-3BBCBA4DD8C2}">
      <dgm:prSet/>
      <dgm:spPr/>
      <dgm:t>
        <a:bodyPr/>
        <a:lstStyle/>
        <a:p>
          <a:endParaRPr lang="ru-RU"/>
        </a:p>
      </dgm:t>
    </dgm:pt>
    <dgm:pt modelId="{94136A0A-C9F6-4C56-A4E0-C7DAFA7CEC0D}" type="sibTrans" cxnId="{41FC5709-DCFE-45B4-80C2-3BBCBA4DD8C2}">
      <dgm:prSet/>
      <dgm:spPr/>
      <dgm:t>
        <a:bodyPr/>
        <a:lstStyle/>
        <a:p>
          <a:endParaRPr lang="ru-RU"/>
        </a:p>
      </dgm:t>
    </dgm:pt>
    <dgm:pt modelId="{FFB1DF83-2801-4903-867B-A5ADE8E35278}" type="pres">
      <dgm:prSet presAssocID="{44602AA1-B8AC-409A-A125-A22858297245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7D425F6F-F272-4607-8753-902E761ABAB6}" type="pres">
      <dgm:prSet presAssocID="{E6D07B6C-7E84-48FC-BC5A-9DD360507586}" presName="circle1" presStyleLbl="node1" presStyleIdx="0" presStyleCnt="2"/>
      <dgm:spPr/>
    </dgm:pt>
    <dgm:pt modelId="{AFC6881C-C72F-4DFB-825F-2B1F63A7E95D}" type="pres">
      <dgm:prSet presAssocID="{E6D07B6C-7E84-48FC-BC5A-9DD360507586}" presName="space" presStyleCnt="0"/>
      <dgm:spPr/>
    </dgm:pt>
    <dgm:pt modelId="{CF2EA910-FB6D-4EB8-8074-F096F36AFE1C}" type="pres">
      <dgm:prSet presAssocID="{E6D07B6C-7E84-48FC-BC5A-9DD360507586}" presName="rect1" presStyleLbl="alignAcc1" presStyleIdx="0" presStyleCnt="2"/>
      <dgm:spPr/>
    </dgm:pt>
    <dgm:pt modelId="{846588E5-5362-4884-82AD-B8DBD15A3970}" type="pres">
      <dgm:prSet presAssocID="{204E7E98-9E01-4CA6-AE87-2407FB2F5D54}" presName="vertSpace2" presStyleLbl="node1" presStyleIdx="0" presStyleCnt="2"/>
      <dgm:spPr/>
    </dgm:pt>
    <dgm:pt modelId="{287C5A47-233C-4EC7-AD2F-1E251E309BA7}" type="pres">
      <dgm:prSet presAssocID="{204E7E98-9E01-4CA6-AE87-2407FB2F5D54}" presName="circle2" presStyleLbl="node1" presStyleIdx="1" presStyleCnt="2"/>
      <dgm:spPr/>
    </dgm:pt>
    <dgm:pt modelId="{30AF29A3-EF3E-4B2F-85CF-CBFA3361C9D6}" type="pres">
      <dgm:prSet presAssocID="{204E7E98-9E01-4CA6-AE87-2407FB2F5D54}" presName="rect2" presStyleLbl="alignAcc1" presStyleIdx="1" presStyleCnt="2"/>
      <dgm:spPr/>
    </dgm:pt>
    <dgm:pt modelId="{63590698-18F1-4426-9C5F-D6D4092A4431}" type="pres">
      <dgm:prSet presAssocID="{E6D07B6C-7E84-48FC-BC5A-9DD360507586}" presName="rect1ParTx" presStyleLbl="alignAcc1" presStyleIdx="1" presStyleCnt="2">
        <dgm:presLayoutVars>
          <dgm:chMax val="1"/>
          <dgm:bulletEnabled val="1"/>
        </dgm:presLayoutVars>
      </dgm:prSet>
      <dgm:spPr/>
    </dgm:pt>
    <dgm:pt modelId="{F474D749-D7AA-4CD2-8834-3F2007CDDD63}" type="pres">
      <dgm:prSet presAssocID="{E6D07B6C-7E84-48FC-BC5A-9DD360507586}" presName="rect1ChTx" presStyleLbl="alignAcc1" presStyleIdx="1" presStyleCnt="2">
        <dgm:presLayoutVars>
          <dgm:bulletEnabled val="1"/>
        </dgm:presLayoutVars>
      </dgm:prSet>
      <dgm:spPr/>
    </dgm:pt>
    <dgm:pt modelId="{044D7685-5B67-4459-9161-1F25919EF401}" type="pres">
      <dgm:prSet presAssocID="{204E7E98-9E01-4CA6-AE87-2407FB2F5D54}" presName="rect2ParTx" presStyleLbl="alignAcc1" presStyleIdx="1" presStyleCnt="2">
        <dgm:presLayoutVars>
          <dgm:chMax val="1"/>
          <dgm:bulletEnabled val="1"/>
        </dgm:presLayoutVars>
      </dgm:prSet>
      <dgm:spPr/>
    </dgm:pt>
    <dgm:pt modelId="{F1D57CD8-7BB7-4490-9D7C-71F91A179D07}" type="pres">
      <dgm:prSet presAssocID="{204E7E98-9E01-4CA6-AE87-2407FB2F5D54}" presName="rect2ChTx" presStyleLbl="alignAcc1" presStyleIdx="1" presStyleCnt="2">
        <dgm:presLayoutVars>
          <dgm:bulletEnabled val="1"/>
        </dgm:presLayoutVars>
      </dgm:prSet>
      <dgm:spPr/>
    </dgm:pt>
  </dgm:ptLst>
  <dgm:cxnLst>
    <dgm:cxn modelId="{CA343601-29AE-412F-A10B-C03182D80D50}" srcId="{44602AA1-B8AC-409A-A125-A22858297245}" destId="{204E7E98-9E01-4CA6-AE87-2407FB2F5D54}" srcOrd="1" destOrd="0" parTransId="{386F84A9-A9CF-4231-B71C-08D76B10EEBD}" sibTransId="{6E1B706A-DED1-4D23-868A-B0CB522D76CC}"/>
    <dgm:cxn modelId="{41FC5709-DCFE-45B4-80C2-3BBCBA4DD8C2}" srcId="{E6D07B6C-7E84-48FC-BC5A-9DD360507586}" destId="{49DDB3FB-8F5F-4A25-9444-A66A311CFFBC}" srcOrd="5" destOrd="0" parTransId="{6D066854-9138-4FAE-A3C0-1F23A29A1951}" sibTransId="{94136A0A-C9F6-4C56-A4E0-C7DAFA7CEC0D}"/>
    <dgm:cxn modelId="{27EFEF19-4603-41D6-BC48-F63C6194A940}" srcId="{E6D07B6C-7E84-48FC-BC5A-9DD360507586}" destId="{2C7C79EA-A6D8-4647-B56D-6C5BA70B6B9A}" srcOrd="0" destOrd="0" parTransId="{05428000-4D8A-451B-914D-534272A36B28}" sibTransId="{17FF0CB9-5477-4B65-BAF8-855D8B19C3C2}"/>
    <dgm:cxn modelId="{9682E22E-E136-4A8C-90BA-595A6ED0CBE0}" type="presOf" srcId="{5A0DE716-37A7-4D98-94AC-091670B90C03}" destId="{F474D749-D7AA-4CD2-8834-3F2007CDDD63}" srcOrd="0" destOrd="1" presId="urn:microsoft.com/office/officeart/2005/8/layout/target3"/>
    <dgm:cxn modelId="{112B6035-C03C-4912-8113-1AB209EE3BA7}" type="presOf" srcId="{B6B60547-64B9-4332-B7E1-BE9219BA0DFD}" destId="{F474D749-D7AA-4CD2-8834-3F2007CDDD63}" srcOrd="0" destOrd="3" presId="urn:microsoft.com/office/officeart/2005/8/layout/target3"/>
    <dgm:cxn modelId="{7CD3BB60-DDE7-420D-A8F4-229FA2338C40}" type="presOf" srcId="{E6D07B6C-7E84-48FC-BC5A-9DD360507586}" destId="{63590698-18F1-4426-9C5F-D6D4092A4431}" srcOrd="1" destOrd="0" presId="urn:microsoft.com/office/officeart/2005/8/layout/target3"/>
    <dgm:cxn modelId="{990B8665-DEDE-4E3D-9886-5A7CE8CB7A00}" srcId="{E6D07B6C-7E84-48FC-BC5A-9DD360507586}" destId="{5A0DE716-37A7-4D98-94AC-091670B90C03}" srcOrd="1" destOrd="0" parTransId="{0AB15152-A8DE-43E5-BDCE-F179AA7EC15F}" sibTransId="{27CF4A2B-5FF1-4C85-AF79-2D5B8BAC541D}"/>
    <dgm:cxn modelId="{DF3B4781-E0AA-4C91-B25B-44CE23BE8191}" srcId="{E6D07B6C-7E84-48FC-BC5A-9DD360507586}" destId="{1FEF906D-DAC3-4AEA-898C-C72E85ACBEE1}" srcOrd="4" destOrd="0" parTransId="{35EABB53-729A-4000-B1B2-BD4CA496D453}" sibTransId="{751352E5-E234-4130-BEAC-6ABC9B576E6A}"/>
    <dgm:cxn modelId="{7C09CB8C-FE08-40ED-8566-1BC41D5B599D}" type="presOf" srcId="{7EF2C2EA-1406-4E6E-8D11-D34693ECA4B3}" destId="{F474D749-D7AA-4CD2-8834-3F2007CDDD63}" srcOrd="0" destOrd="2" presId="urn:microsoft.com/office/officeart/2005/8/layout/target3"/>
    <dgm:cxn modelId="{B4634792-E531-436D-A691-F4FF786FD852}" type="presOf" srcId="{204E7E98-9E01-4CA6-AE87-2407FB2F5D54}" destId="{044D7685-5B67-4459-9161-1F25919EF401}" srcOrd="1" destOrd="0" presId="urn:microsoft.com/office/officeart/2005/8/layout/target3"/>
    <dgm:cxn modelId="{D3ADE698-2667-40AD-A06E-436D17D1426A}" type="presOf" srcId="{2C7C79EA-A6D8-4647-B56D-6C5BA70B6B9A}" destId="{F474D749-D7AA-4CD2-8834-3F2007CDDD63}" srcOrd="0" destOrd="0" presId="urn:microsoft.com/office/officeart/2005/8/layout/target3"/>
    <dgm:cxn modelId="{FECD6DC3-51A4-4A7A-894D-AADE2850AB70}" type="presOf" srcId="{1FEF906D-DAC3-4AEA-898C-C72E85ACBEE1}" destId="{F474D749-D7AA-4CD2-8834-3F2007CDDD63}" srcOrd="0" destOrd="4" presId="urn:microsoft.com/office/officeart/2005/8/layout/target3"/>
    <dgm:cxn modelId="{DB4942C9-EC3A-462E-A236-56F4292B956B}" type="presOf" srcId="{E6D07B6C-7E84-48FC-BC5A-9DD360507586}" destId="{CF2EA910-FB6D-4EB8-8074-F096F36AFE1C}" srcOrd="0" destOrd="0" presId="urn:microsoft.com/office/officeart/2005/8/layout/target3"/>
    <dgm:cxn modelId="{547B0CCA-AC10-4310-9E27-A451FB205AF7}" srcId="{44602AA1-B8AC-409A-A125-A22858297245}" destId="{E6D07B6C-7E84-48FC-BC5A-9DD360507586}" srcOrd="0" destOrd="0" parTransId="{AE4D09F6-494D-4D24-B2C9-6409B56C2654}" sibTransId="{24918E16-B1DC-4AA8-B091-AA3856479124}"/>
    <dgm:cxn modelId="{22A4ABCE-BD2E-457F-ACA9-D6384CEF43AC}" type="presOf" srcId="{49DDB3FB-8F5F-4A25-9444-A66A311CFFBC}" destId="{F474D749-D7AA-4CD2-8834-3F2007CDDD63}" srcOrd="0" destOrd="5" presId="urn:microsoft.com/office/officeart/2005/8/layout/target3"/>
    <dgm:cxn modelId="{F1FF22D8-F862-4513-8E33-A21240619B43}" type="presOf" srcId="{44602AA1-B8AC-409A-A125-A22858297245}" destId="{FFB1DF83-2801-4903-867B-A5ADE8E35278}" srcOrd="0" destOrd="0" presId="urn:microsoft.com/office/officeart/2005/8/layout/target3"/>
    <dgm:cxn modelId="{4869C0E0-253D-4292-A4B2-B3E4979ACC5B}" type="presOf" srcId="{204E7E98-9E01-4CA6-AE87-2407FB2F5D54}" destId="{30AF29A3-EF3E-4B2F-85CF-CBFA3361C9D6}" srcOrd="0" destOrd="0" presId="urn:microsoft.com/office/officeart/2005/8/layout/target3"/>
    <dgm:cxn modelId="{9EA31FE6-68B1-49D8-9EEB-98DF08F7661D}" srcId="{E6D07B6C-7E84-48FC-BC5A-9DD360507586}" destId="{B6B60547-64B9-4332-B7E1-BE9219BA0DFD}" srcOrd="3" destOrd="0" parTransId="{05013E7A-484D-4F40-8983-5C1A59FDE993}" sibTransId="{83E7CDC5-E47D-4E0D-80E2-191BD005A4D9}"/>
    <dgm:cxn modelId="{4307A4E9-15C4-4C3D-8071-233C3BD078BE}" srcId="{E6D07B6C-7E84-48FC-BC5A-9DD360507586}" destId="{7EF2C2EA-1406-4E6E-8D11-D34693ECA4B3}" srcOrd="2" destOrd="0" parTransId="{F2AC32FD-3850-45DF-AE5D-CCF1BCD38467}" sibTransId="{CDEAED06-DA44-45B8-8F5B-48EBFB289B5C}"/>
    <dgm:cxn modelId="{2885B7E2-BA14-40AB-B13A-DC9B564A57AA}" type="presParOf" srcId="{FFB1DF83-2801-4903-867B-A5ADE8E35278}" destId="{7D425F6F-F272-4607-8753-902E761ABAB6}" srcOrd="0" destOrd="0" presId="urn:microsoft.com/office/officeart/2005/8/layout/target3"/>
    <dgm:cxn modelId="{5BB506D6-9AC3-4C5C-8ED6-4111AE14C4C5}" type="presParOf" srcId="{FFB1DF83-2801-4903-867B-A5ADE8E35278}" destId="{AFC6881C-C72F-4DFB-825F-2B1F63A7E95D}" srcOrd="1" destOrd="0" presId="urn:microsoft.com/office/officeart/2005/8/layout/target3"/>
    <dgm:cxn modelId="{17A0C40F-EAC5-4A1D-AAF9-6D3E14F29FFC}" type="presParOf" srcId="{FFB1DF83-2801-4903-867B-A5ADE8E35278}" destId="{CF2EA910-FB6D-4EB8-8074-F096F36AFE1C}" srcOrd="2" destOrd="0" presId="urn:microsoft.com/office/officeart/2005/8/layout/target3"/>
    <dgm:cxn modelId="{14460C51-7348-4DAE-A04F-46CA76F41F73}" type="presParOf" srcId="{FFB1DF83-2801-4903-867B-A5ADE8E35278}" destId="{846588E5-5362-4884-82AD-B8DBD15A3970}" srcOrd="3" destOrd="0" presId="urn:microsoft.com/office/officeart/2005/8/layout/target3"/>
    <dgm:cxn modelId="{926CCAD9-8798-4A33-8195-04A0AEC4FB5E}" type="presParOf" srcId="{FFB1DF83-2801-4903-867B-A5ADE8E35278}" destId="{287C5A47-233C-4EC7-AD2F-1E251E309BA7}" srcOrd="4" destOrd="0" presId="urn:microsoft.com/office/officeart/2005/8/layout/target3"/>
    <dgm:cxn modelId="{0239987E-5A2A-4580-8B9B-B0B688FBF065}" type="presParOf" srcId="{FFB1DF83-2801-4903-867B-A5ADE8E35278}" destId="{30AF29A3-EF3E-4B2F-85CF-CBFA3361C9D6}" srcOrd="5" destOrd="0" presId="urn:microsoft.com/office/officeart/2005/8/layout/target3"/>
    <dgm:cxn modelId="{67627C35-D17D-40BC-AA3C-138E7E4EA18A}" type="presParOf" srcId="{FFB1DF83-2801-4903-867B-A5ADE8E35278}" destId="{63590698-18F1-4426-9C5F-D6D4092A4431}" srcOrd="6" destOrd="0" presId="urn:microsoft.com/office/officeart/2005/8/layout/target3"/>
    <dgm:cxn modelId="{0AFFFD51-E730-49FA-8D02-FE774C3FDC10}" type="presParOf" srcId="{FFB1DF83-2801-4903-867B-A5ADE8E35278}" destId="{F474D749-D7AA-4CD2-8834-3F2007CDDD63}" srcOrd="7" destOrd="0" presId="urn:microsoft.com/office/officeart/2005/8/layout/target3"/>
    <dgm:cxn modelId="{9E74CE7F-B589-41D5-AA2A-B0BF2F5215CD}" type="presParOf" srcId="{FFB1DF83-2801-4903-867B-A5ADE8E35278}" destId="{044D7685-5B67-4459-9161-1F25919EF401}" srcOrd="8" destOrd="0" presId="urn:microsoft.com/office/officeart/2005/8/layout/target3"/>
    <dgm:cxn modelId="{B9AD8CC1-FB36-4F98-9CAD-8116EE8FA21B}" type="presParOf" srcId="{FFB1DF83-2801-4903-867B-A5ADE8E35278}" destId="{F1D57CD8-7BB7-4490-9D7C-71F91A179D07}" srcOrd="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E11C00-C5CD-4A99-8A7C-64732CCFB55F}" type="doc">
      <dgm:prSet loTypeId="urn:microsoft.com/office/officeart/2005/8/layout/bList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AF7D61C8-9653-4FC4-9BA9-07557E18CCCF}">
      <dgm:prSet phldrT="[Текст]"/>
      <dgm:spPr/>
      <dgm:t>
        <a:bodyPr/>
        <a:lstStyle/>
        <a:p>
          <a:endParaRPr lang="ru-RU" dirty="0"/>
        </a:p>
      </dgm:t>
    </dgm:pt>
    <dgm:pt modelId="{67C1AB22-DB81-4214-B22C-FB35F0F68899}" type="parTrans" cxnId="{63331585-B241-4DC0-8A75-1FAE6BFA0DDA}">
      <dgm:prSet/>
      <dgm:spPr/>
      <dgm:t>
        <a:bodyPr/>
        <a:lstStyle/>
        <a:p>
          <a:endParaRPr lang="ru-RU"/>
        </a:p>
      </dgm:t>
    </dgm:pt>
    <dgm:pt modelId="{505AB147-E4B6-432E-8528-EC0EF216D5A4}" type="sibTrans" cxnId="{63331585-B241-4DC0-8A75-1FAE6BFA0DDA}">
      <dgm:prSet/>
      <dgm:spPr/>
      <dgm:t>
        <a:bodyPr/>
        <a:lstStyle/>
        <a:p>
          <a:endParaRPr lang="ru-RU"/>
        </a:p>
      </dgm:t>
    </dgm:pt>
    <dgm:pt modelId="{DB5FDE33-5C91-4DC0-B4DF-8BCE80B01160}">
      <dgm:prSet phldrT="[Текст]" custT="1"/>
      <dgm:spPr/>
      <dgm:t>
        <a:bodyPr/>
        <a:lstStyle/>
        <a:p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Государственное бюджетное учреждение РБ Юго-восточный межрайонный центр «Семья» служба семьи в г. Баймак</a:t>
          </a:r>
        </a:p>
      </dgm:t>
    </dgm:pt>
    <dgm:pt modelId="{2837B214-6EFE-4C13-8754-9EA7C56AB1A4}" type="parTrans" cxnId="{190F7117-1998-4593-A92B-EE7203CFC7D0}">
      <dgm:prSet/>
      <dgm:spPr/>
      <dgm:t>
        <a:bodyPr/>
        <a:lstStyle/>
        <a:p>
          <a:endParaRPr lang="ru-RU"/>
        </a:p>
      </dgm:t>
    </dgm:pt>
    <dgm:pt modelId="{711DF976-833C-4446-9E3E-CE4A664E1AA2}" type="sibTrans" cxnId="{190F7117-1998-4593-A92B-EE7203CFC7D0}">
      <dgm:prSet/>
      <dgm:spPr/>
      <dgm:t>
        <a:bodyPr/>
        <a:lstStyle/>
        <a:p>
          <a:endParaRPr lang="ru-RU"/>
        </a:p>
      </dgm:t>
    </dgm:pt>
    <dgm:pt modelId="{7ACE4EBF-9299-4C20-BC1B-9EE12856402E}">
      <dgm:prSet phldrT="[Текст]"/>
      <dgm:spPr/>
      <dgm:t>
        <a:bodyPr/>
        <a:lstStyle/>
        <a:p>
          <a:endParaRPr lang="ru-RU" dirty="0"/>
        </a:p>
      </dgm:t>
    </dgm:pt>
    <dgm:pt modelId="{970A01C7-106B-40F9-B51E-B5AA4FD59D7C}" type="parTrans" cxnId="{B4A03B6E-0ECA-4AC4-A004-827645FDBE5D}">
      <dgm:prSet/>
      <dgm:spPr/>
      <dgm:t>
        <a:bodyPr/>
        <a:lstStyle/>
        <a:p>
          <a:endParaRPr lang="ru-RU"/>
        </a:p>
      </dgm:t>
    </dgm:pt>
    <dgm:pt modelId="{E16E43B3-44D2-4D63-BB87-BF2C9862DF03}" type="sibTrans" cxnId="{B4A03B6E-0ECA-4AC4-A004-827645FDBE5D}">
      <dgm:prSet/>
      <dgm:spPr/>
      <dgm:t>
        <a:bodyPr/>
        <a:lstStyle/>
        <a:p>
          <a:endParaRPr lang="ru-RU"/>
        </a:p>
      </dgm:t>
    </dgm:pt>
    <dgm:pt modelId="{58454BCA-9774-45DB-BB6B-52C805BA5D3E}">
      <dgm:prSet phldrT="[Текст]" custT="1"/>
      <dgm:spPr/>
      <dgm:t>
        <a:bodyPr/>
        <a:lstStyle/>
        <a:p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Южный филиал Государственного бюджетного учреждения Республиканский молодежный социально – психологический и информационно-методический центр</a:t>
          </a:r>
        </a:p>
      </dgm:t>
    </dgm:pt>
    <dgm:pt modelId="{BF4B922B-5D42-4572-8800-860FB153530B}" type="parTrans" cxnId="{2349923A-7FC2-4138-B4D4-F2AC78A2D78E}">
      <dgm:prSet/>
      <dgm:spPr/>
      <dgm:t>
        <a:bodyPr/>
        <a:lstStyle/>
        <a:p>
          <a:endParaRPr lang="ru-RU"/>
        </a:p>
      </dgm:t>
    </dgm:pt>
    <dgm:pt modelId="{429D7752-DCD3-41C5-8A1A-5E8429BA85D8}" type="sibTrans" cxnId="{2349923A-7FC2-4138-B4D4-F2AC78A2D78E}">
      <dgm:prSet/>
      <dgm:spPr/>
      <dgm:t>
        <a:bodyPr/>
        <a:lstStyle/>
        <a:p>
          <a:endParaRPr lang="ru-RU"/>
        </a:p>
      </dgm:t>
    </dgm:pt>
    <dgm:pt modelId="{AE138C86-D84E-4D7A-B949-345B0D48A7DD}">
      <dgm:prSet phldrT="[Текст]" custT="1"/>
      <dgm:spPr/>
      <dgm:t>
        <a:bodyPr/>
        <a:lstStyle/>
        <a:p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Служба социально- психологической помощи семье, детям и молодежи при муниципальном бюджетном учреждении </a:t>
          </a:r>
          <a:r>
            <a:rPr lang="ru-RU" sz="900" b="1" dirty="0" err="1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Калтасинский</a:t>
          </a:r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районный клуб для детей, подростков, молодежи «Центр»</a:t>
          </a:r>
        </a:p>
      </dgm:t>
    </dgm:pt>
    <dgm:pt modelId="{6C135008-E25A-48EE-B007-614C17FE9CED}" type="parTrans" cxnId="{3CAF6570-6C25-4361-A131-ED1841E1E43C}">
      <dgm:prSet/>
      <dgm:spPr/>
      <dgm:t>
        <a:bodyPr/>
        <a:lstStyle/>
        <a:p>
          <a:endParaRPr lang="ru-RU"/>
        </a:p>
      </dgm:t>
    </dgm:pt>
    <dgm:pt modelId="{1601D0F4-E311-45CF-904C-6782762A6173}" type="sibTrans" cxnId="{3CAF6570-6C25-4361-A131-ED1841E1E43C}">
      <dgm:prSet/>
      <dgm:spPr/>
      <dgm:t>
        <a:bodyPr/>
        <a:lstStyle/>
        <a:p>
          <a:endParaRPr lang="ru-RU"/>
        </a:p>
      </dgm:t>
    </dgm:pt>
    <dgm:pt modelId="{70A2EC39-7A1A-423A-B96B-B6514701F43C}">
      <dgm:prSet/>
      <dgm:spPr/>
      <dgm:t>
        <a:bodyPr/>
        <a:lstStyle/>
        <a:p>
          <a:endParaRPr lang="ru-RU"/>
        </a:p>
      </dgm:t>
    </dgm:pt>
    <dgm:pt modelId="{3E8CBB29-58CD-4DB2-9A89-D3B411CD8DA2}" type="parTrans" cxnId="{209A6BC1-627D-4659-9294-183F2D0BB66B}">
      <dgm:prSet/>
      <dgm:spPr/>
      <dgm:t>
        <a:bodyPr/>
        <a:lstStyle/>
        <a:p>
          <a:endParaRPr lang="ru-RU"/>
        </a:p>
      </dgm:t>
    </dgm:pt>
    <dgm:pt modelId="{D80E4A07-D321-4533-96DC-C147E076DD1F}" type="sibTrans" cxnId="{209A6BC1-627D-4659-9294-183F2D0BB66B}">
      <dgm:prSet/>
      <dgm:spPr/>
      <dgm:t>
        <a:bodyPr/>
        <a:lstStyle/>
        <a:p>
          <a:endParaRPr lang="ru-RU"/>
        </a:p>
      </dgm:t>
    </dgm:pt>
    <dgm:pt modelId="{04002656-730E-4622-89CB-CA3B05036DE5}">
      <dgm:prSet/>
      <dgm:spPr/>
      <dgm:t>
        <a:bodyPr/>
        <a:lstStyle/>
        <a:p>
          <a:endParaRPr lang="ru-RU"/>
        </a:p>
      </dgm:t>
    </dgm:pt>
    <dgm:pt modelId="{8735C989-7276-480B-90B1-25DAA3267384}" type="parTrans" cxnId="{32D6954B-ED04-446C-9161-5EF63F0E181A}">
      <dgm:prSet/>
      <dgm:spPr/>
      <dgm:t>
        <a:bodyPr/>
        <a:lstStyle/>
        <a:p>
          <a:endParaRPr lang="ru-RU"/>
        </a:p>
      </dgm:t>
    </dgm:pt>
    <dgm:pt modelId="{F63C2588-8C09-4C36-A166-97589D54B319}" type="sibTrans" cxnId="{32D6954B-ED04-446C-9161-5EF63F0E181A}">
      <dgm:prSet/>
      <dgm:spPr/>
      <dgm:t>
        <a:bodyPr/>
        <a:lstStyle/>
        <a:p>
          <a:endParaRPr lang="ru-RU"/>
        </a:p>
      </dgm:t>
    </dgm:pt>
    <dgm:pt modelId="{3761AFF3-766A-41D0-AAD0-352FF2119AE6}">
      <dgm:prSet/>
      <dgm:spPr/>
      <dgm:t>
        <a:bodyPr/>
        <a:lstStyle/>
        <a:p>
          <a:endParaRPr lang="ru-RU"/>
        </a:p>
      </dgm:t>
    </dgm:pt>
    <dgm:pt modelId="{3425539F-4018-49A7-854F-DC842E0B1E19}" type="parTrans" cxnId="{D01DB515-068F-4C2A-82FF-51A38A3A7698}">
      <dgm:prSet/>
      <dgm:spPr/>
      <dgm:t>
        <a:bodyPr/>
        <a:lstStyle/>
        <a:p>
          <a:endParaRPr lang="ru-RU"/>
        </a:p>
      </dgm:t>
    </dgm:pt>
    <dgm:pt modelId="{523CAC71-ABE3-418F-BB04-438F8A09E3DE}" type="sibTrans" cxnId="{D01DB515-068F-4C2A-82FF-51A38A3A7698}">
      <dgm:prSet/>
      <dgm:spPr/>
      <dgm:t>
        <a:bodyPr/>
        <a:lstStyle/>
        <a:p>
          <a:endParaRPr lang="ru-RU"/>
        </a:p>
      </dgm:t>
    </dgm:pt>
    <dgm:pt modelId="{C0662C3B-9AB0-494C-99A2-3CEE0B6DC711}">
      <dgm:prSet/>
      <dgm:spPr/>
      <dgm:t>
        <a:bodyPr/>
        <a:lstStyle/>
        <a:p>
          <a:endParaRPr lang="ru-RU"/>
        </a:p>
      </dgm:t>
    </dgm:pt>
    <dgm:pt modelId="{9FFBCA9C-8A38-436A-900B-A1DE38737172}" type="parTrans" cxnId="{5838FC7E-16D7-4544-A83A-0F585EA22A2E}">
      <dgm:prSet/>
      <dgm:spPr/>
      <dgm:t>
        <a:bodyPr/>
        <a:lstStyle/>
        <a:p>
          <a:endParaRPr lang="ru-RU"/>
        </a:p>
      </dgm:t>
    </dgm:pt>
    <dgm:pt modelId="{7B4BB04D-A132-402B-AF67-22810FFD22A3}" type="sibTrans" cxnId="{5838FC7E-16D7-4544-A83A-0F585EA22A2E}">
      <dgm:prSet/>
      <dgm:spPr/>
      <dgm:t>
        <a:bodyPr/>
        <a:lstStyle/>
        <a:p>
          <a:endParaRPr lang="ru-RU"/>
        </a:p>
      </dgm:t>
    </dgm:pt>
    <dgm:pt modelId="{0B6B02FC-98CD-46A9-9CA6-5034D7E3AED5}">
      <dgm:prSet/>
      <dgm:spPr/>
      <dgm:t>
        <a:bodyPr/>
        <a:lstStyle/>
        <a:p>
          <a:endParaRPr lang="ru-RU"/>
        </a:p>
      </dgm:t>
    </dgm:pt>
    <dgm:pt modelId="{7A0FCAE0-AF50-46DE-ABD5-6E32C20CCDDE}" type="parTrans" cxnId="{6CE60CDE-D826-4FCE-A325-571595EDF9B3}">
      <dgm:prSet/>
      <dgm:spPr/>
      <dgm:t>
        <a:bodyPr/>
        <a:lstStyle/>
        <a:p>
          <a:endParaRPr lang="ru-RU"/>
        </a:p>
      </dgm:t>
    </dgm:pt>
    <dgm:pt modelId="{F2813F27-BAE2-4EA7-A945-1307FDCA4F17}" type="sibTrans" cxnId="{6CE60CDE-D826-4FCE-A325-571595EDF9B3}">
      <dgm:prSet/>
      <dgm:spPr/>
      <dgm:t>
        <a:bodyPr/>
        <a:lstStyle/>
        <a:p>
          <a:endParaRPr lang="ru-RU"/>
        </a:p>
      </dgm:t>
    </dgm:pt>
    <dgm:pt modelId="{66C6C8A4-139F-44F2-96E3-B19CB6AF5AC0}">
      <dgm:prSet/>
      <dgm:spPr/>
      <dgm:t>
        <a:bodyPr/>
        <a:lstStyle/>
        <a:p>
          <a:endParaRPr lang="ru-RU"/>
        </a:p>
      </dgm:t>
    </dgm:pt>
    <dgm:pt modelId="{8C6ED8D6-D040-45D2-9768-22B8927532C9}" type="parTrans" cxnId="{FB1C075E-54FE-4016-9595-4174116E81EE}">
      <dgm:prSet/>
      <dgm:spPr/>
      <dgm:t>
        <a:bodyPr/>
        <a:lstStyle/>
        <a:p>
          <a:endParaRPr lang="ru-RU"/>
        </a:p>
      </dgm:t>
    </dgm:pt>
    <dgm:pt modelId="{26D4111D-9358-4F1A-8939-A3C07C51DC31}" type="sibTrans" cxnId="{FB1C075E-54FE-4016-9595-4174116E81EE}">
      <dgm:prSet/>
      <dgm:spPr/>
      <dgm:t>
        <a:bodyPr/>
        <a:lstStyle/>
        <a:p>
          <a:endParaRPr lang="ru-RU"/>
        </a:p>
      </dgm:t>
    </dgm:pt>
    <dgm:pt modelId="{E81BE94A-00D9-45C5-A749-BC7246ED8AD9}">
      <dgm:prSet/>
      <dgm:spPr/>
      <dgm:t>
        <a:bodyPr/>
        <a:lstStyle/>
        <a:p>
          <a:endParaRPr lang="ru-RU"/>
        </a:p>
      </dgm:t>
    </dgm:pt>
    <dgm:pt modelId="{A110218D-C9C5-4534-8FB6-63E7B733E6D9}" type="parTrans" cxnId="{DDE02294-2BE6-459C-A804-BC03D70E779A}">
      <dgm:prSet/>
      <dgm:spPr/>
      <dgm:t>
        <a:bodyPr/>
        <a:lstStyle/>
        <a:p>
          <a:endParaRPr lang="ru-RU"/>
        </a:p>
      </dgm:t>
    </dgm:pt>
    <dgm:pt modelId="{4488AFB3-6154-4E7F-8FBC-BD7E93D7B278}" type="sibTrans" cxnId="{DDE02294-2BE6-459C-A804-BC03D70E779A}">
      <dgm:prSet/>
      <dgm:spPr/>
      <dgm:t>
        <a:bodyPr/>
        <a:lstStyle/>
        <a:p>
          <a:endParaRPr lang="ru-RU"/>
        </a:p>
      </dgm:t>
    </dgm:pt>
    <dgm:pt modelId="{E85A35B8-0FA3-4398-9EE2-646EC3E43B05}">
      <dgm:prSet/>
      <dgm:spPr/>
      <dgm:t>
        <a:bodyPr/>
        <a:lstStyle/>
        <a:p>
          <a:endParaRPr lang="ru-RU"/>
        </a:p>
      </dgm:t>
    </dgm:pt>
    <dgm:pt modelId="{001A5103-F75C-4287-B09A-7220D7E58CFE}" type="parTrans" cxnId="{5A4753FE-FC3C-4CB4-8016-4153C97ADDF1}">
      <dgm:prSet/>
      <dgm:spPr/>
      <dgm:t>
        <a:bodyPr/>
        <a:lstStyle/>
        <a:p>
          <a:endParaRPr lang="ru-RU"/>
        </a:p>
      </dgm:t>
    </dgm:pt>
    <dgm:pt modelId="{30B0ABC4-7C60-4409-B544-053F3039814F}" type="sibTrans" cxnId="{5A4753FE-FC3C-4CB4-8016-4153C97ADDF1}">
      <dgm:prSet/>
      <dgm:spPr/>
      <dgm:t>
        <a:bodyPr/>
        <a:lstStyle/>
        <a:p>
          <a:endParaRPr lang="ru-RU"/>
        </a:p>
      </dgm:t>
    </dgm:pt>
    <dgm:pt modelId="{FD33CAB9-83D0-40D3-9936-712333A7F3D6}">
      <dgm:prSet/>
      <dgm:spPr/>
      <dgm:t>
        <a:bodyPr/>
        <a:lstStyle/>
        <a:p>
          <a:endParaRPr lang="ru-RU"/>
        </a:p>
      </dgm:t>
    </dgm:pt>
    <dgm:pt modelId="{471A3788-5C9A-4F07-8A1C-CFB722A78AFB}" type="parTrans" cxnId="{0338C810-2D74-4E96-AA0C-73755A5765E8}">
      <dgm:prSet/>
      <dgm:spPr/>
      <dgm:t>
        <a:bodyPr/>
        <a:lstStyle/>
        <a:p>
          <a:endParaRPr lang="ru-RU"/>
        </a:p>
      </dgm:t>
    </dgm:pt>
    <dgm:pt modelId="{61D35AF9-FA51-414A-A9D9-66E7F2F1F83D}" type="sibTrans" cxnId="{0338C810-2D74-4E96-AA0C-73755A5765E8}">
      <dgm:prSet/>
      <dgm:spPr/>
      <dgm:t>
        <a:bodyPr/>
        <a:lstStyle/>
        <a:p>
          <a:endParaRPr lang="ru-RU"/>
        </a:p>
      </dgm:t>
    </dgm:pt>
    <dgm:pt modelId="{C705DFB0-D4CF-4AC9-B33C-9A1269B85CA9}">
      <dgm:prSet/>
      <dgm:spPr/>
      <dgm:t>
        <a:bodyPr/>
        <a:lstStyle/>
        <a:p>
          <a:endParaRPr lang="ru-RU"/>
        </a:p>
      </dgm:t>
    </dgm:pt>
    <dgm:pt modelId="{6E514AF4-D7B3-4807-9045-7505AF52E7EE}" type="parTrans" cxnId="{1B7F0129-C86D-4030-91BA-860497512DCF}">
      <dgm:prSet/>
      <dgm:spPr/>
      <dgm:t>
        <a:bodyPr/>
        <a:lstStyle/>
        <a:p>
          <a:endParaRPr lang="ru-RU"/>
        </a:p>
      </dgm:t>
    </dgm:pt>
    <dgm:pt modelId="{31DF8C18-0FC8-4BB1-A653-43FD03B6585E}" type="sibTrans" cxnId="{1B7F0129-C86D-4030-91BA-860497512DCF}">
      <dgm:prSet/>
      <dgm:spPr/>
      <dgm:t>
        <a:bodyPr/>
        <a:lstStyle/>
        <a:p>
          <a:endParaRPr lang="ru-RU"/>
        </a:p>
      </dgm:t>
    </dgm:pt>
    <dgm:pt modelId="{68199279-EA40-4C3B-9BCA-A1D7448D94A5}">
      <dgm:prSet/>
      <dgm:spPr/>
      <dgm:t>
        <a:bodyPr/>
        <a:lstStyle/>
        <a:p>
          <a:endParaRPr lang="ru-RU"/>
        </a:p>
      </dgm:t>
    </dgm:pt>
    <dgm:pt modelId="{EF55644B-E4EB-4069-840D-B8357FBAA8BC}" type="parTrans" cxnId="{54CD544C-6B93-48F9-A986-6DC79A714AA1}">
      <dgm:prSet/>
      <dgm:spPr/>
      <dgm:t>
        <a:bodyPr/>
        <a:lstStyle/>
        <a:p>
          <a:endParaRPr lang="ru-RU"/>
        </a:p>
      </dgm:t>
    </dgm:pt>
    <dgm:pt modelId="{5A765AEA-3312-47D7-A8AB-39138FA0C023}" type="sibTrans" cxnId="{54CD544C-6B93-48F9-A986-6DC79A714AA1}">
      <dgm:prSet/>
      <dgm:spPr/>
      <dgm:t>
        <a:bodyPr/>
        <a:lstStyle/>
        <a:p>
          <a:endParaRPr lang="ru-RU"/>
        </a:p>
      </dgm:t>
    </dgm:pt>
    <dgm:pt modelId="{FB798932-92CD-4B4E-9E94-8A4EA464A1D9}">
      <dgm:prSet custT="1"/>
      <dgm:spPr/>
      <dgm:t>
        <a:bodyPr/>
        <a:lstStyle/>
        <a:p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Социально- психологическая служба при Комитете по делам молодежи Администрации муниципального района </a:t>
          </a:r>
          <a:r>
            <a:rPr lang="ru-RU" sz="900" b="1" dirty="0" err="1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Баймакский</a:t>
          </a:r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район</a:t>
          </a:r>
        </a:p>
      </dgm:t>
    </dgm:pt>
    <dgm:pt modelId="{D2FF63D2-3B87-42CB-B0CF-05CE0D58E0B9}" type="parTrans" cxnId="{D587A228-2F81-4B1D-B1B3-48759949C5CD}">
      <dgm:prSet/>
      <dgm:spPr/>
      <dgm:t>
        <a:bodyPr/>
        <a:lstStyle/>
        <a:p>
          <a:endParaRPr lang="ru-RU"/>
        </a:p>
      </dgm:t>
    </dgm:pt>
    <dgm:pt modelId="{E4F43728-A62C-4A70-BEC6-97316AC68FD2}" type="sibTrans" cxnId="{D587A228-2F81-4B1D-B1B3-48759949C5CD}">
      <dgm:prSet/>
      <dgm:spPr/>
      <dgm:t>
        <a:bodyPr/>
        <a:lstStyle/>
        <a:p>
          <a:endParaRPr lang="ru-RU"/>
        </a:p>
      </dgm:t>
    </dgm:pt>
    <dgm:pt modelId="{6DD63438-22C5-4B78-9390-8082A941A9A3}">
      <dgm:prSet custT="1"/>
      <dgm:spPr/>
      <dgm:t>
        <a:bodyPr/>
        <a:lstStyle/>
        <a:p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Центр диагностики и консультирования </a:t>
          </a:r>
          <a:r>
            <a:rPr lang="ru-RU" sz="900" b="1" dirty="0" err="1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Аургазинский</a:t>
          </a:r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район </a:t>
          </a:r>
          <a:r>
            <a:rPr lang="ru-RU" sz="900" b="1" dirty="0" err="1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с.Толбазы</a:t>
          </a:r>
          <a:endParaRPr lang="ru-RU" sz="900" b="1" dirty="0">
            <a:solidFill>
              <a:schemeClr val="accent4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BD41DA-31EB-45DA-BE86-87D9F773EE8D}" type="parTrans" cxnId="{54BFCA6D-02AB-4E8F-96DE-7D713362C95D}">
      <dgm:prSet/>
      <dgm:spPr/>
      <dgm:t>
        <a:bodyPr/>
        <a:lstStyle/>
        <a:p>
          <a:endParaRPr lang="ru-RU"/>
        </a:p>
      </dgm:t>
    </dgm:pt>
    <dgm:pt modelId="{B5BE79B7-46BA-4FCB-81E4-4FE0327AB475}" type="sibTrans" cxnId="{54BFCA6D-02AB-4E8F-96DE-7D713362C95D}">
      <dgm:prSet/>
      <dgm:spPr/>
      <dgm:t>
        <a:bodyPr/>
        <a:lstStyle/>
        <a:p>
          <a:endParaRPr lang="ru-RU"/>
        </a:p>
      </dgm:t>
    </dgm:pt>
    <dgm:pt modelId="{655B8496-ACEC-4028-AA3F-D3A6B8DCF579}">
      <dgm:prSet custT="1"/>
      <dgm:spPr/>
      <dgm:t>
        <a:bodyPr/>
        <a:lstStyle/>
        <a:p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Центр психолого-педагогического, социального сопровождения «Доверие» МУ отдел образования Администрации МР района </a:t>
          </a:r>
          <a:r>
            <a:rPr lang="ru-RU" sz="900" b="1" dirty="0" err="1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Стерлитамакский</a:t>
          </a:r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район Республики Башкортостан</a:t>
          </a:r>
        </a:p>
      </dgm:t>
    </dgm:pt>
    <dgm:pt modelId="{D7256951-B1FE-453F-9221-4D4A85A49C4A}" type="parTrans" cxnId="{0407BB84-82EC-4973-86B4-BE87CDE52933}">
      <dgm:prSet/>
      <dgm:spPr/>
      <dgm:t>
        <a:bodyPr/>
        <a:lstStyle/>
        <a:p>
          <a:endParaRPr lang="ru-RU"/>
        </a:p>
      </dgm:t>
    </dgm:pt>
    <dgm:pt modelId="{14FC95DB-BBD0-45CA-A872-4896909C6AE3}" type="sibTrans" cxnId="{0407BB84-82EC-4973-86B4-BE87CDE52933}">
      <dgm:prSet/>
      <dgm:spPr/>
      <dgm:t>
        <a:bodyPr/>
        <a:lstStyle/>
        <a:p>
          <a:endParaRPr lang="ru-RU"/>
        </a:p>
      </dgm:t>
    </dgm:pt>
    <dgm:pt modelId="{7EFA8190-819E-46E5-9325-9A2A2438F6E9}">
      <dgm:prSet custT="1"/>
      <dgm:spPr/>
      <dgm:t>
        <a:bodyPr/>
        <a:lstStyle/>
        <a:p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Государственное бюджетное учреждение Республики Башкортостан Республиканский центр психолого-педагогической, медицинской и социальной помощи</a:t>
          </a:r>
        </a:p>
      </dgm:t>
    </dgm:pt>
    <dgm:pt modelId="{CDD804B4-A7EC-45B6-8E1F-E2AC5A6C56B4}" type="parTrans" cxnId="{7177BD01-21EE-464C-A339-37F1034A1DCB}">
      <dgm:prSet/>
      <dgm:spPr/>
      <dgm:t>
        <a:bodyPr/>
        <a:lstStyle/>
        <a:p>
          <a:endParaRPr lang="ru-RU"/>
        </a:p>
      </dgm:t>
    </dgm:pt>
    <dgm:pt modelId="{162A42B9-BA76-47C6-8C61-6B60CAB47EC0}" type="sibTrans" cxnId="{7177BD01-21EE-464C-A339-37F1034A1DCB}">
      <dgm:prSet/>
      <dgm:spPr/>
      <dgm:t>
        <a:bodyPr/>
        <a:lstStyle/>
        <a:p>
          <a:endParaRPr lang="ru-RU"/>
        </a:p>
      </dgm:t>
    </dgm:pt>
    <dgm:pt modelId="{E84A6CCE-5EBA-4077-BE65-4A3847E59C5D}">
      <dgm:prSet custT="1"/>
      <dgm:spPr/>
      <dgm:t>
        <a:bodyPr/>
        <a:lstStyle/>
        <a:p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Муниципальное бюджетное образовательное учреждение дополнительного образования «Центр психолого-педагогической, медицинской и социальной помощи «</a:t>
          </a:r>
          <a:r>
            <a:rPr lang="ru-RU" sz="900" b="1" dirty="0" err="1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Журавушка</a:t>
          </a:r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»» ГО город Уфа Республика Башкортостан</a:t>
          </a:r>
        </a:p>
      </dgm:t>
    </dgm:pt>
    <dgm:pt modelId="{7AA69776-223E-40E1-97AB-5346C2E85DD0}" type="parTrans" cxnId="{D4F026BE-2894-474A-AD7E-3E80B4249F44}">
      <dgm:prSet/>
      <dgm:spPr/>
      <dgm:t>
        <a:bodyPr/>
        <a:lstStyle/>
        <a:p>
          <a:endParaRPr lang="ru-RU"/>
        </a:p>
      </dgm:t>
    </dgm:pt>
    <dgm:pt modelId="{DBCDF629-351F-499B-9D5A-EF9F4668284F}" type="sibTrans" cxnId="{D4F026BE-2894-474A-AD7E-3E80B4249F44}">
      <dgm:prSet/>
      <dgm:spPr/>
      <dgm:t>
        <a:bodyPr/>
        <a:lstStyle/>
        <a:p>
          <a:endParaRPr lang="ru-RU"/>
        </a:p>
      </dgm:t>
    </dgm:pt>
    <dgm:pt modelId="{5A4D99D5-36BA-47FB-97EE-14F6CF2C9EB3}">
      <dgm:prSet custT="1"/>
      <dgm:spPr/>
      <dgm:t>
        <a:bodyPr/>
        <a:lstStyle/>
        <a:p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Муниципальное бюджетное образовательное учреждение дополнительного образования «Центр психолого-педагогической, медицинской и социальной помощи «</a:t>
          </a:r>
          <a:r>
            <a:rPr lang="ru-RU" sz="900" b="1" dirty="0" err="1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Саторис</a:t>
          </a:r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»» ГО округа город Уфа Республика Башкортостан</a:t>
          </a:r>
        </a:p>
      </dgm:t>
    </dgm:pt>
    <dgm:pt modelId="{356C63AE-DEFD-44DB-8AFE-D95D54D40266}" type="parTrans" cxnId="{E518D096-C40E-408E-806C-0EC6682655D7}">
      <dgm:prSet/>
      <dgm:spPr/>
      <dgm:t>
        <a:bodyPr/>
        <a:lstStyle/>
        <a:p>
          <a:endParaRPr lang="ru-RU"/>
        </a:p>
      </dgm:t>
    </dgm:pt>
    <dgm:pt modelId="{EB6C671A-D09F-4A88-9A2A-6092C865E9DC}" type="sibTrans" cxnId="{E518D096-C40E-408E-806C-0EC6682655D7}">
      <dgm:prSet/>
      <dgm:spPr/>
      <dgm:t>
        <a:bodyPr/>
        <a:lstStyle/>
        <a:p>
          <a:endParaRPr lang="ru-RU"/>
        </a:p>
      </dgm:t>
    </dgm:pt>
    <dgm:pt modelId="{1FE43DD3-AD1A-43AA-8DEF-A7EC2F6803F3}">
      <dgm:prSet custT="1"/>
      <dgm:spPr/>
      <dgm:t>
        <a:bodyPr/>
        <a:lstStyle/>
        <a:p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Муниципальное бюджетное образовательное учреждение дополнительного образования «Центр психолого-педагогической, медицинской и социальной помощи «Семья» городского округа город Уфа Республики Башкортостан</a:t>
          </a:r>
        </a:p>
      </dgm:t>
    </dgm:pt>
    <dgm:pt modelId="{5E8A0597-A366-42E7-8A6F-7B36E92BDE2B}" type="parTrans" cxnId="{1117E093-20B2-474E-8A50-5B7FAC9E6AA9}">
      <dgm:prSet/>
      <dgm:spPr/>
      <dgm:t>
        <a:bodyPr/>
        <a:lstStyle/>
        <a:p>
          <a:endParaRPr lang="ru-RU"/>
        </a:p>
      </dgm:t>
    </dgm:pt>
    <dgm:pt modelId="{43B3C0F9-9F20-4CA2-BB5B-71D6063E5619}" type="sibTrans" cxnId="{1117E093-20B2-474E-8A50-5B7FAC9E6AA9}">
      <dgm:prSet/>
      <dgm:spPr/>
      <dgm:t>
        <a:bodyPr/>
        <a:lstStyle/>
        <a:p>
          <a:endParaRPr lang="ru-RU"/>
        </a:p>
      </dgm:t>
    </dgm:pt>
    <dgm:pt modelId="{9929EB24-D641-4D85-A858-AE9255960C48}">
      <dgm:prSet custT="1"/>
      <dgm:spPr/>
      <dgm:t>
        <a:bodyPr/>
        <a:lstStyle/>
        <a:p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Муниципальное бюджетное образовательное учреждение дополнительного образования «Центр психолого-педагогической, медицинской и социальной помощи «Развитие» ГО город Уфа Республики Башкортостан</a:t>
          </a:r>
        </a:p>
      </dgm:t>
    </dgm:pt>
    <dgm:pt modelId="{A85A1580-829E-4A45-BB0C-47165A6E3102}" type="parTrans" cxnId="{B2754EAC-9506-441A-9B8D-6DA9D1B53B5C}">
      <dgm:prSet/>
      <dgm:spPr/>
      <dgm:t>
        <a:bodyPr/>
        <a:lstStyle/>
        <a:p>
          <a:endParaRPr lang="ru-RU"/>
        </a:p>
      </dgm:t>
    </dgm:pt>
    <dgm:pt modelId="{B77E0305-86CA-4390-BBBA-CC5403373BBC}" type="sibTrans" cxnId="{B2754EAC-9506-441A-9B8D-6DA9D1B53B5C}">
      <dgm:prSet/>
      <dgm:spPr/>
      <dgm:t>
        <a:bodyPr/>
        <a:lstStyle/>
        <a:p>
          <a:endParaRPr lang="ru-RU"/>
        </a:p>
      </dgm:t>
    </dgm:pt>
    <dgm:pt modelId="{D186E3E3-0765-468A-B2C3-C78E6E1217F4}">
      <dgm:prSet custT="1"/>
      <dgm:spPr/>
      <dgm:t>
        <a:bodyPr/>
        <a:lstStyle/>
        <a:p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Муниципальное бюджетное учреждение для детей, нуждающихся в психолого-педагогической и медико-социальной помощи «Центр психолого-медико-социального сопровождения «Мир» ГО г. Салават Республики Башкортостан</a:t>
          </a:r>
        </a:p>
      </dgm:t>
    </dgm:pt>
    <dgm:pt modelId="{627686C5-A912-4D99-9CBB-5C1105764CAC}" type="parTrans" cxnId="{CF636FF8-5CF1-4EB3-B19A-C207B3FD7A5A}">
      <dgm:prSet/>
      <dgm:spPr/>
      <dgm:t>
        <a:bodyPr/>
        <a:lstStyle/>
        <a:p>
          <a:endParaRPr lang="ru-RU"/>
        </a:p>
      </dgm:t>
    </dgm:pt>
    <dgm:pt modelId="{FD1024DD-90A1-46C4-92F1-CB1009DAF879}" type="sibTrans" cxnId="{CF636FF8-5CF1-4EB3-B19A-C207B3FD7A5A}">
      <dgm:prSet/>
      <dgm:spPr/>
      <dgm:t>
        <a:bodyPr/>
        <a:lstStyle/>
        <a:p>
          <a:endParaRPr lang="ru-RU"/>
        </a:p>
      </dgm:t>
    </dgm:pt>
    <dgm:pt modelId="{A7AFB967-89F5-42AB-A4DB-C7723ECF5F44}">
      <dgm:prSet custT="1"/>
      <dgm:spPr/>
      <dgm:t>
        <a:bodyPr/>
        <a:lstStyle/>
        <a:p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Муниципальное автономное учреждение для детей, нуждающихся в психолого-медико-социальном сопровождении «ЛОГОС»ГО закрытое административно-территориальное образование город Межгорье Республики Башкортостан</a:t>
          </a:r>
        </a:p>
      </dgm:t>
    </dgm:pt>
    <dgm:pt modelId="{FFC6D3AC-8D59-4281-AB67-73AA09EA672A}" type="parTrans" cxnId="{91BF03DE-BFD1-41FA-B83E-DEE8BC5E14EB}">
      <dgm:prSet/>
      <dgm:spPr/>
      <dgm:t>
        <a:bodyPr/>
        <a:lstStyle/>
        <a:p>
          <a:endParaRPr lang="ru-RU"/>
        </a:p>
      </dgm:t>
    </dgm:pt>
    <dgm:pt modelId="{42C665BB-0D51-4DAB-A334-F221D074A319}" type="sibTrans" cxnId="{91BF03DE-BFD1-41FA-B83E-DEE8BC5E14EB}">
      <dgm:prSet/>
      <dgm:spPr/>
      <dgm:t>
        <a:bodyPr/>
        <a:lstStyle/>
        <a:p>
          <a:endParaRPr lang="ru-RU"/>
        </a:p>
      </dgm:t>
    </dgm:pt>
    <dgm:pt modelId="{1F17DEE4-465F-455E-AEA6-40F06AAE48D9}">
      <dgm:prSet custT="1"/>
      <dgm:spPr/>
      <dgm:t>
        <a:bodyPr/>
        <a:lstStyle/>
        <a:p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МОРБУ для детей, нуждающихся в психолого-педагогической и медико-социальной помощи, центр психолого-медико-социального сопровождения «</a:t>
          </a:r>
          <a:r>
            <a:rPr lang="ru-RU" sz="900" b="1" dirty="0" err="1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Инсайт</a:t>
          </a:r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» города Ишимбая МР </a:t>
          </a:r>
          <a:r>
            <a:rPr lang="ru-RU" sz="900" b="1" dirty="0" err="1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Ишимбайский</a:t>
          </a:r>
          <a:r>
            <a:rPr lang="ru-RU" sz="9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район Республики Башкортостан</a:t>
          </a:r>
        </a:p>
      </dgm:t>
    </dgm:pt>
    <dgm:pt modelId="{44A4B903-6510-40B1-9C98-53ACB043B00F}" type="parTrans" cxnId="{9D245797-FBB7-423C-A166-776CAE2BB2C8}">
      <dgm:prSet/>
      <dgm:spPr/>
      <dgm:t>
        <a:bodyPr/>
        <a:lstStyle/>
        <a:p>
          <a:endParaRPr lang="ru-RU"/>
        </a:p>
      </dgm:t>
    </dgm:pt>
    <dgm:pt modelId="{96D33E2E-B05A-4ECA-8736-C3260A6E029E}" type="sibTrans" cxnId="{9D245797-FBB7-423C-A166-776CAE2BB2C8}">
      <dgm:prSet/>
      <dgm:spPr/>
      <dgm:t>
        <a:bodyPr/>
        <a:lstStyle/>
        <a:p>
          <a:endParaRPr lang="ru-RU"/>
        </a:p>
      </dgm:t>
    </dgm:pt>
    <dgm:pt modelId="{6B179FBA-F6E2-4645-9E70-CAAB1A3ED724}">
      <dgm:prSet phldrT="[Текст]" phldr="1"/>
      <dgm:spPr/>
      <dgm:t>
        <a:bodyPr/>
        <a:lstStyle/>
        <a:p>
          <a:endParaRPr lang="ru-RU" dirty="0"/>
        </a:p>
      </dgm:t>
    </dgm:pt>
    <dgm:pt modelId="{CA7AD6D1-2CFA-4DE3-9D08-3652A61AB3FC}" type="sibTrans" cxnId="{BD26BEB5-7002-44B9-BD4B-BB1B13E61233}">
      <dgm:prSet/>
      <dgm:spPr/>
      <dgm:t>
        <a:bodyPr/>
        <a:lstStyle/>
        <a:p>
          <a:endParaRPr lang="ru-RU"/>
        </a:p>
      </dgm:t>
    </dgm:pt>
    <dgm:pt modelId="{F8A56CA1-1095-4568-8058-E26301FA5F0F}" type="parTrans" cxnId="{BD26BEB5-7002-44B9-BD4B-BB1B13E61233}">
      <dgm:prSet/>
      <dgm:spPr/>
      <dgm:t>
        <a:bodyPr/>
        <a:lstStyle/>
        <a:p>
          <a:endParaRPr lang="ru-RU"/>
        </a:p>
      </dgm:t>
    </dgm:pt>
    <dgm:pt modelId="{AA451D29-0A73-4C1F-B3D1-2E263A1849E3}" type="pres">
      <dgm:prSet presAssocID="{AEE11C00-C5CD-4A99-8A7C-64732CCFB55F}" presName="diagram" presStyleCnt="0">
        <dgm:presLayoutVars>
          <dgm:dir/>
          <dgm:animLvl val="lvl"/>
          <dgm:resizeHandles val="exact"/>
        </dgm:presLayoutVars>
      </dgm:prSet>
      <dgm:spPr/>
    </dgm:pt>
    <dgm:pt modelId="{4536B851-9131-4B0D-AF7D-600514168A44}" type="pres">
      <dgm:prSet presAssocID="{AF7D61C8-9653-4FC4-9BA9-07557E18CCCF}" presName="compNode" presStyleCnt="0"/>
      <dgm:spPr/>
    </dgm:pt>
    <dgm:pt modelId="{F6F7EE7F-21A0-4E36-B885-2919A406A4FA}" type="pres">
      <dgm:prSet presAssocID="{AF7D61C8-9653-4FC4-9BA9-07557E18CCCF}" presName="childRect" presStyleLbl="bgAcc1" presStyleIdx="0" presStyleCnt="14" custScaleY="175025">
        <dgm:presLayoutVars>
          <dgm:bulletEnabled val="1"/>
        </dgm:presLayoutVars>
      </dgm:prSet>
      <dgm:spPr/>
    </dgm:pt>
    <dgm:pt modelId="{193E2D2A-8CEE-4E20-9C78-6AFAF1BFB9A6}" type="pres">
      <dgm:prSet presAssocID="{AF7D61C8-9653-4FC4-9BA9-07557E18CCCF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141FCA2-F196-415E-A896-39246CE96A74}" type="pres">
      <dgm:prSet presAssocID="{AF7D61C8-9653-4FC4-9BA9-07557E18CCCF}" presName="parentRect" presStyleLbl="alignNode1" presStyleIdx="0" presStyleCnt="14"/>
      <dgm:spPr/>
    </dgm:pt>
    <dgm:pt modelId="{C77850E3-312B-4F39-83D9-B723EDA621B1}" type="pres">
      <dgm:prSet presAssocID="{AF7D61C8-9653-4FC4-9BA9-07557E18CCCF}" presName="adorn" presStyleLbl="fgAccFollowNode1" presStyleIdx="0" presStyleCnt="1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EE8C3F0A-17E3-47DF-A1D0-00ABC7EAEB28}" type="pres">
      <dgm:prSet presAssocID="{505AB147-E4B6-432E-8528-EC0EF216D5A4}" presName="sibTrans" presStyleLbl="sibTrans2D1" presStyleIdx="0" presStyleCnt="0"/>
      <dgm:spPr/>
    </dgm:pt>
    <dgm:pt modelId="{4B16DAF9-70BF-4C68-B1AC-E7DF0728116C}" type="pres">
      <dgm:prSet presAssocID="{7ACE4EBF-9299-4C20-BC1B-9EE12856402E}" presName="compNode" presStyleCnt="0"/>
      <dgm:spPr/>
    </dgm:pt>
    <dgm:pt modelId="{01D5DFE8-026F-4839-9B21-CB2CC5BCA771}" type="pres">
      <dgm:prSet presAssocID="{7ACE4EBF-9299-4C20-BC1B-9EE12856402E}" presName="childRect" presStyleLbl="bgAcc1" presStyleIdx="1" presStyleCnt="14" custScaleY="167279">
        <dgm:presLayoutVars>
          <dgm:bulletEnabled val="1"/>
        </dgm:presLayoutVars>
      </dgm:prSet>
      <dgm:spPr/>
    </dgm:pt>
    <dgm:pt modelId="{35D0EF53-2F12-4E86-A373-C1FF805B2F2A}" type="pres">
      <dgm:prSet presAssocID="{7ACE4EBF-9299-4C20-BC1B-9EE12856402E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F9F78BD1-9371-43B9-9A94-A4D953953BDB}" type="pres">
      <dgm:prSet presAssocID="{7ACE4EBF-9299-4C20-BC1B-9EE12856402E}" presName="parentRect" presStyleLbl="alignNode1" presStyleIdx="1" presStyleCnt="14"/>
      <dgm:spPr/>
    </dgm:pt>
    <dgm:pt modelId="{D81AA7C7-FEF8-425E-8D1B-B3025259F0B4}" type="pres">
      <dgm:prSet presAssocID="{7ACE4EBF-9299-4C20-BC1B-9EE12856402E}" presName="adorn" presStyleLbl="fgAccFollowNode1" presStyleIdx="1" presStyleCnt="1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F3F88D49-6328-4071-AA4A-9A0B57632680}" type="pres">
      <dgm:prSet presAssocID="{E16E43B3-44D2-4D63-BB87-BF2C9862DF03}" presName="sibTrans" presStyleLbl="sibTrans2D1" presStyleIdx="0" presStyleCnt="0"/>
      <dgm:spPr/>
    </dgm:pt>
    <dgm:pt modelId="{77C08EA4-3E3E-494B-8301-7B31133F062D}" type="pres">
      <dgm:prSet presAssocID="{70A2EC39-7A1A-423A-B96B-B6514701F43C}" presName="compNode" presStyleCnt="0"/>
      <dgm:spPr/>
    </dgm:pt>
    <dgm:pt modelId="{12EF6A83-4A80-47BF-8E51-BCBFF965B121}" type="pres">
      <dgm:prSet presAssocID="{70A2EC39-7A1A-423A-B96B-B6514701F43C}" presName="childRect" presStyleLbl="bgAcc1" presStyleIdx="2" presStyleCnt="14" custScaleY="168232">
        <dgm:presLayoutVars>
          <dgm:bulletEnabled val="1"/>
        </dgm:presLayoutVars>
      </dgm:prSet>
      <dgm:spPr/>
    </dgm:pt>
    <dgm:pt modelId="{6D0D31A4-03C7-4C42-8D0E-FBC1A109920F}" type="pres">
      <dgm:prSet presAssocID="{70A2EC39-7A1A-423A-B96B-B6514701F43C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2E0CA30F-F472-4B8E-8FA5-DBC1543D5F58}" type="pres">
      <dgm:prSet presAssocID="{70A2EC39-7A1A-423A-B96B-B6514701F43C}" presName="parentRect" presStyleLbl="alignNode1" presStyleIdx="2" presStyleCnt="14"/>
      <dgm:spPr/>
    </dgm:pt>
    <dgm:pt modelId="{930F5688-5521-4EDB-AA6A-FD2EB5C53DAE}" type="pres">
      <dgm:prSet presAssocID="{70A2EC39-7A1A-423A-B96B-B6514701F43C}" presName="adorn" presStyleLbl="fgAccFollowNode1" presStyleIdx="2" presStyleCnt="1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6B8BE58F-6ECB-48A9-B7EF-EA092403B4C0}" type="pres">
      <dgm:prSet presAssocID="{D80E4A07-D321-4533-96DC-C147E076DD1F}" presName="sibTrans" presStyleLbl="sibTrans2D1" presStyleIdx="0" presStyleCnt="0"/>
      <dgm:spPr/>
    </dgm:pt>
    <dgm:pt modelId="{4490E5B1-1656-47C1-B5E3-773B61BDA5C6}" type="pres">
      <dgm:prSet presAssocID="{6B179FBA-F6E2-4645-9E70-CAAB1A3ED724}" presName="compNode" presStyleCnt="0"/>
      <dgm:spPr/>
    </dgm:pt>
    <dgm:pt modelId="{DAC69F1E-C1FD-402A-973B-47FB9F7B64FF}" type="pres">
      <dgm:prSet presAssocID="{6B179FBA-F6E2-4645-9E70-CAAB1A3ED724}" presName="childRect" presStyleLbl="bgAcc1" presStyleIdx="3" presStyleCnt="14" custScaleY="171098">
        <dgm:presLayoutVars>
          <dgm:bulletEnabled val="1"/>
        </dgm:presLayoutVars>
      </dgm:prSet>
      <dgm:spPr/>
    </dgm:pt>
    <dgm:pt modelId="{366F96C3-DEA8-41AC-9E2D-C125C2D9EBE2}" type="pres">
      <dgm:prSet presAssocID="{6B179FBA-F6E2-4645-9E70-CAAB1A3ED724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248DFE1B-0574-4B96-8521-510A9471C14C}" type="pres">
      <dgm:prSet presAssocID="{6B179FBA-F6E2-4645-9E70-CAAB1A3ED724}" presName="parentRect" presStyleLbl="alignNode1" presStyleIdx="3" presStyleCnt="14"/>
      <dgm:spPr/>
    </dgm:pt>
    <dgm:pt modelId="{52F716C7-B039-4C74-9E12-1FABBECA35E9}" type="pres">
      <dgm:prSet presAssocID="{6B179FBA-F6E2-4645-9E70-CAAB1A3ED724}" presName="adorn" presStyleLbl="fgAccFollowNode1" presStyleIdx="3" presStyleCnt="1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539392F5-C155-4CA3-B4DB-4AC2D43DFE7E}" type="pres">
      <dgm:prSet presAssocID="{CA7AD6D1-2CFA-4DE3-9D08-3652A61AB3FC}" presName="sibTrans" presStyleLbl="sibTrans2D1" presStyleIdx="0" presStyleCnt="0"/>
      <dgm:spPr/>
    </dgm:pt>
    <dgm:pt modelId="{E6177896-7E2C-4A5E-A4FD-B4E7178F2A4E}" type="pres">
      <dgm:prSet presAssocID="{04002656-730E-4622-89CB-CA3B05036DE5}" presName="compNode" presStyleCnt="0"/>
      <dgm:spPr/>
    </dgm:pt>
    <dgm:pt modelId="{0C8003B2-2DA7-4170-A195-E55E50C3CE96}" type="pres">
      <dgm:prSet presAssocID="{04002656-730E-4622-89CB-CA3B05036DE5}" presName="childRect" presStyleLbl="bgAcc1" presStyleIdx="4" presStyleCnt="14" custScaleY="171659">
        <dgm:presLayoutVars>
          <dgm:bulletEnabled val="1"/>
        </dgm:presLayoutVars>
      </dgm:prSet>
      <dgm:spPr/>
    </dgm:pt>
    <dgm:pt modelId="{47B7ECED-F057-482D-9C5E-1F8EEF8E329C}" type="pres">
      <dgm:prSet presAssocID="{04002656-730E-4622-89CB-CA3B05036DE5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6CCDE72-C656-46A0-9F17-228684CEEDB6}" type="pres">
      <dgm:prSet presAssocID="{04002656-730E-4622-89CB-CA3B05036DE5}" presName="parentRect" presStyleLbl="alignNode1" presStyleIdx="4" presStyleCnt="14"/>
      <dgm:spPr/>
    </dgm:pt>
    <dgm:pt modelId="{9F4F6D46-C6C5-4397-80D5-E48BA12A2317}" type="pres">
      <dgm:prSet presAssocID="{04002656-730E-4622-89CB-CA3B05036DE5}" presName="adorn" presStyleLbl="fgAccFollowNode1" presStyleIdx="4" presStyleCnt="14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195CAFB0-6858-42E5-AE68-923F932C89F2}" type="pres">
      <dgm:prSet presAssocID="{F63C2588-8C09-4C36-A166-97589D54B319}" presName="sibTrans" presStyleLbl="sibTrans2D1" presStyleIdx="0" presStyleCnt="0"/>
      <dgm:spPr/>
    </dgm:pt>
    <dgm:pt modelId="{C2D95EF7-4B9C-4295-8F37-9859F107464C}" type="pres">
      <dgm:prSet presAssocID="{3761AFF3-766A-41D0-AAD0-352FF2119AE6}" presName="compNode" presStyleCnt="0"/>
      <dgm:spPr/>
    </dgm:pt>
    <dgm:pt modelId="{7E1C0C77-2530-4983-B64F-CDD098B1E596}" type="pres">
      <dgm:prSet presAssocID="{3761AFF3-766A-41D0-AAD0-352FF2119AE6}" presName="childRect" presStyleLbl="bgAcc1" presStyleIdx="5" presStyleCnt="14" custScaleY="175081">
        <dgm:presLayoutVars>
          <dgm:bulletEnabled val="1"/>
        </dgm:presLayoutVars>
      </dgm:prSet>
      <dgm:spPr/>
    </dgm:pt>
    <dgm:pt modelId="{707F0275-E4F4-43CB-8D69-6D89F6BB473C}" type="pres">
      <dgm:prSet presAssocID="{3761AFF3-766A-41D0-AAD0-352FF2119AE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C4EEB1A-8B5A-4751-986A-02CF15A68ABB}" type="pres">
      <dgm:prSet presAssocID="{3761AFF3-766A-41D0-AAD0-352FF2119AE6}" presName="parentRect" presStyleLbl="alignNode1" presStyleIdx="5" presStyleCnt="14"/>
      <dgm:spPr/>
    </dgm:pt>
    <dgm:pt modelId="{0A02B34C-6C52-4B49-8B42-BAD23B54419D}" type="pres">
      <dgm:prSet presAssocID="{3761AFF3-766A-41D0-AAD0-352FF2119AE6}" presName="adorn" presStyleLbl="fgAccFollowNode1" presStyleIdx="5" presStyleCnt="14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E492C209-5009-411C-A422-6E1B23486880}" type="pres">
      <dgm:prSet presAssocID="{523CAC71-ABE3-418F-BB04-438F8A09E3DE}" presName="sibTrans" presStyleLbl="sibTrans2D1" presStyleIdx="0" presStyleCnt="0"/>
      <dgm:spPr/>
    </dgm:pt>
    <dgm:pt modelId="{3087FE4C-D651-4A50-8CC6-2C1B2E5B3D00}" type="pres">
      <dgm:prSet presAssocID="{C0662C3B-9AB0-494C-99A2-3CEE0B6DC711}" presName="compNode" presStyleCnt="0"/>
      <dgm:spPr/>
    </dgm:pt>
    <dgm:pt modelId="{BE019116-383E-4D76-83E0-D1FF46DF7545}" type="pres">
      <dgm:prSet presAssocID="{C0662C3B-9AB0-494C-99A2-3CEE0B6DC711}" presName="childRect" presStyleLbl="bgAcc1" presStyleIdx="6" presStyleCnt="14" custScaleY="167279">
        <dgm:presLayoutVars>
          <dgm:bulletEnabled val="1"/>
        </dgm:presLayoutVars>
      </dgm:prSet>
      <dgm:spPr/>
    </dgm:pt>
    <dgm:pt modelId="{1E542C02-EFDC-4409-828D-2913BA9EF3B8}" type="pres">
      <dgm:prSet presAssocID="{C0662C3B-9AB0-494C-99A2-3CEE0B6DC71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8201F92-8F7A-4C7B-BB4E-05FDCBA1F4BF}" type="pres">
      <dgm:prSet presAssocID="{C0662C3B-9AB0-494C-99A2-3CEE0B6DC711}" presName="parentRect" presStyleLbl="alignNode1" presStyleIdx="6" presStyleCnt="14"/>
      <dgm:spPr/>
    </dgm:pt>
    <dgm:pt modelId="{51716C6B-02E4-49A5-B908-08E44687CBD5}" type="pres">
      <dgm:prSet presAssocID="{C0662C3B-9AB0-494C-99A2-3CEE0B6DC711}" presName="adorn" presStyleLbl="fgAccFollowNode1" presStyleIdx="6" presStyleCnt="14"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</dgm:pt>
    <dgm:pt modelId="{0F545887-8431-4629-8183-B9CAE4AD07AF}" type="pres">
      <dgm:prSet presAssocID="{7B4BB04D-A132-402B-AF67-22810FFD22A3}" presName="sibTrans" presStyleLbl="sibTrans2D1" presStyleIdx="0" presStyleCnt="0"/>
      <dgm:spPr/>
    </dgm:pt>
    <dgm:pt modelId="{550EEEB2-D770-4C37-BE17-088DE022B93A}" type="pres">
      <dgm:prSet presAssocID="{0B6B02FC-98CD-46A9-9CA6-5034D7E3AED5}" presName="compNode" presStyleCnt="0"/>
      <dgm:spPr/>
    </dgm:pt>
    <dgm:pt modelId="{D3F5098E-48BF-4A3D-8D9F-44851005DC01}" type="pres">
      <dgm:prSet presAssocID="{0B6B02FC-98CD-46A9-9CA6-5034D7E3AED5}" presName="childRect" presStyleLbl="bgAcc1" presStyleIdx="7" presStyleCnt="14" custScaleY="229660">
        <dgm:presLayoutVars>
          <dgm:bulletEnabled val="1"/>
        </dgm:presLayoutVars>
      </dgm:prSet>
      <dgm:spPr/>
    </dgm:pt>
    <dgm:pt modelId="{954A0F5F-A2F4-487B-8184-E4A9F8E8FB79}" type="pres">
      <dgm:prSet presAssocID="{0B6B02FC-98CD-46A9-9CA6-5034D7E3AED5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2B76192-4E7E-4BAB-8138-2DE0EA6EFF70}" type="pres">
      <dgm:prSet presAssocID="{0B6B02FC-98CD-46A9-9CA6-5034D7E3AED5}" presName="parentRect" presStyleLbl="alignNode1" presStyleIdx="7" presStyleCnt="14"/>
      <dgm:spPr/>
    </dgm:pt>
    <dgm:pt modelId="{D93F5FCD-CFDB-422D-B13F-4A8CF10C0676}" type="pres">
      <dgm:prSet presAssocID="{0B6B02FC-98CD-46A9-9CA6-5034D7E3AED5}" presName="adorn" presStyleLbl="fgAccFollowNode1" presStyleIdx="7" presStyleCnt="14"/>
      <dgm:spPr>
        <a:blipFill rotWithShape="1">
          <a:blip xmlns:r="http://schemas.openxmlformats.org/officeDocument/2006/relationships" r:embed="rId8"/>
          <a:stretch>
            <a:fillRect/>
          </a:stretch>
        </a:blipFill>
      </dgm:spPr>
    </dgm:pt>
    <dgm:pt modelId="{690ADC29-5699-42E4-A2AB-A80EA7B811E5}" type="pres">
      <dgm:prSet presAssocID="{F2813F27-BAE2-4EA7-A945-1307FDCA4F17}" presName="sibTrans" presStyleLbl="sibTrans2D1" presStyleIdx="0" presStyleCnt="0"/>
      <dgm:spPr/>
    </dgm:pt>
    <dgm:pt modelId="{1BEF7094-ED8E-42EE-98BC-F59148E83056}" type="pres">
      <dgm:prSet presAssocID="{66C6C8A4-139F-44F2-96E3-B19CB6AF5AC0}" presName="compNode" presStyleCnt="0"/>
      <dgm:spPr/>
    </dgm:pt>
    <dgm:pt modelId="{6D149FE0-2F47-4125-8AD2-C5EB677DFB9A}" type="pres">
      <dgm:prSet presAssocID="{66C6C8A4-139F-44F2-96E3-B19CB6AF5AC0}" presName="childRect" presStyleLbl="bgAcc1" presStyleIdx="8" presStyleCnt="14" custScaleY="229660">
        <dgm:presLayoutVars>
          <dgm:bulletEnabled val="1"/>
        </dgm:presLayoutVars>
      </dgm:prSet>
      <dgm:spPr/>
    </dgm:pt>
    <dgm:pt modelId="{45ACFE2E-70EA-4EE4-A46F-CA0A28155175}" type="pres">
      <dgm:prSet presAssocID="{66C6C8A4-139F-44F2-96E3-B19CB6AF5AC0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972F7BEE-B1AE-4808-A50E-EB1800D613CD}" type="pres">
      <dgm:prSet presAssocID="{66C6C8A4-139F-44F2-96E3-B19CB6AF5AC0}" presName="parentRect" presStyleLbl="alignNode1" presStyleIdx="8" presStyleCnt="14"/>
      <dgm:spPr/>
    </dgm:pt>
    <dgm:pt modelId="{71AE5885-C96A-4EDD-9743-715E3B2820F3}" type="pres">
      <dgm:prSet presAssocID="{66C6C8A4-139F-44F2-96E3-B19CB6AF5AC0}" presName="adorn" presStyleLbl="fgAccFollowNode1" presStyleIdx="8" presStyleCnt="14"/>
      <dgm:spPr>
        <a:blipFill rotWithShape="1">
          <a:blip xmlns:r="http://schemas.openxmlformats.org/officeDocument/2006/relationships" r:embed="rId9"/>
          <a:stretch>
            <a:fillRect/>
          </a:stretch>
        </a:blipFill>
      </dgm:spPr>
    </dgm:pt>
    <dgm:pt modelId="{CD325594-0A51-4190-9798-032B2183427E}" type="pres">
      <dgm:prSet presAssocID="{26D4111D-9358-4F1A-8939-A3C07C51DC31}" presName="sibTrans" presStyleLbl="sibTrans2D1" presStyleIdx="0" presStyleCnt="0"/>
      <dgm:spPr/>
    </dgm:pt>
    <dgm:pt modelId="{DA5731BA-3AF1-4499-90E2-9C783DD86CA6}" type="pres">
      <dgm:prSet presAssocID="{E81BE94A-00D9-45C5-A749-BC7246ED8AD9}" presName="compNode" presStyleCnt="0"/>
      <dgm:spPr/>
    </dgm:pt>
    <dgm:pt modelId="{9DC6A9FC-EC8E-433D-BC4B-F5E67D5E92DB}" type="pres">
      <dgm:prSet presAssocID="{E81BE94A-00D9-45C5-A749-BC7246ED8AD9}" presName="childRect" presStyleLbl="bgAcc1" presStyleIdx="9" presStyleCnt="14" custScaleY="224471">
        <dgm:presLayoutVars>
          <dgm:bulletEnabled val="1"/>
        </dgm:presLayoutVars>
      </dgm:prSet>
      <dgm:spPr/>
    </dgm:pt>
    <dgm:pt modelId="{B871DD75-5B90-4E53-822D-5157E27F274C}" type="pres">
      <dgm:prSet presAssocID="{E81BE94A-00D9-45C5-A749-BC7246ED8AD9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BB9C356-2788-41BB-8965-8DAE475B2215}" type="pres">
      <dgm:prSet presAssocID="{E81BE94A-00D9-45C5-A749-BC7246ED8AD9}" presName="parentRect" presStyleLbl="alignNode1" presStyleIdx="9" presStyleCnt="14"/>
      <dgm:spPr/>
    </dgm:pt>
    <dgm:pt modelId="{1970A205-4730-459F-80DD-3602E15D395E}" type="pres">
      <dgm:prSet presAssocID="{E81BE94A-00D9-45C5-A749-BC7246ED8AD9}" presName="adorn" presStyleLbl="fgAccFollowNode1" presStyleIdx="9" presStyleCnt="14"/>
      <dgm:spPr>
        <a:blipFill rotWithShape="1">
          <a:blip xmlns:r="http://schemas.openxmlformats.org/officeDocument/2006/relationships" r:embed="rId10"/>
          <a:stretch>
            <a:fillRect/>
          </a:stretch>
        </a:blipFill>
      </dgm:spPr>
    </dgm:pt>
    <dgm:pt modelId="{6AD8CB0F-5905-4809-A10D-172112022B37}" type="pres">
      <dgm:prSet presAssocID="{4488AFB3-6154-4E7F-8FBC-BD7E93D7B278}" presName="sibTrans" presStyleLbl="sibTrans2D1" presStyleIdx="0" presStyleCnt="0"/>
      <dgm:spPr/>
    </dgm:pt>
    <dgm:pt modelId="{C1A9485D-0484-4248-A816-EB0D015EEBDD}" type="pres">
      <dgm:prSet presAssocID="{E85A35B8-0FA3-4398-9EE2-646EC3E43B05}" presName="compNode" presStyleCnt="0"/>
      <dgm:spPr/>
    </dgm:pt>
    <dgm:pt modelId="{25DF6982-2B3B-4117-B7D8-1921416AABE5}" type="pres">
      <dgm:prSet presAssocID="{E85A35B8-0FA3-4398-9EE2-646EC3E43B05}" presName="childRect" presStyleLbl="bgAcc1" presStyleIdx="10" presStyleCnt="14" custScaleY="229660">
        <dgm:presLayoutVars>
          <dgm:bulletEnabled val="1"/>
        </dgm:presLayoutVars>
      </dgm:prSet>
      <dgm:spPr/>
    </dgm:pt>
    <dgm:pt modelId="{ED6CA85E-81A3-40E8-8AED-FF3C47A61BFB}" type="pres">
      <dgm:prSet presAssocID="{E85A35B8-0FA3-4398-9EE2-646EC3E43B05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C975CEB-808F-4EE9-84FF-2E9A4DB18C3C}" type="pres">
      <dgm:prSet presAssocID="{E85A35B8-0FA3-4398-9EE2-646EC3E43B05}" presName="parentRect" presStyleLbl="alignNode1" presStyleIdx="10" presStyleCnt="14"/>
      <dgm:spPr/>
    </dgm:pt>
    <dgm:pt modelId="{9D05FC1C-83DB-413E-A3C2-1D05BD48E289}" type="pres">
      <dgm:prSet presAssocID="{E85A35B8-0FA3-4398-9EE2-646EC3E43B05}" presName="adorn" presStyleLbl="fgAccFollowNode1" presStyleIdx="10" presStyleCnt="14"/>
      <dgm:spPr>
        <a:blipFill rotWithShape="1">
          <a:blip xmlns:r="http://schemas.openxmlformats.org/officeDocument/2006/relationships" r:embed="rId11"/>
          <a:stretch>
            <a:fillRect/>
          </a:stretch>
        </a:blipFill>
      </dgm:spPr>
    </dgm:pt>
    <dgm:pt modelId="{5A4D1BAF-D4FB-4DE3-BFBA-2D004DCBD885}" type="pres">
      <dgm:prSet presAssocID="{30B0ABC4-7C60-4409-B544-053F3039814F}" presName="sibTrans" presStyleLbl="sibTrans2D1" presStyleIdx="0" presStyleCnt="0"/>
      <dgm:spPr/>
    </dgm:pt>
    <dgm:pt modelId="{F03DB8E2-6618-474C-9874-762254AEC5BC}" type="pres">
      <dgm:prSet presAssocID="{FD33CAB9-83D0-40D3-9936-712333A7F3D6}" presName="compNode" presStyleCnt="0"/>
      <dgm:spPr/>
    </dgm:pt>
    <dgm:pt modelId="{330E734F-6183-453A-82DF-BA13103F8FEE}" type="pres">
      <dgm:prSet presAssocID="{FD33CAB9-83D0-40D3-9936-712333A7F3D6}" presName="childRect" presStyleLbl="bgAcc1" presStyleIdx="11" presStyleCnt="14" custScaleY="229660">
        <dgm:presLayoutVars>
          <dgm:bulletEnabled val="1"/>
        </dgm:presLayoutVars>
      </dgm:prSet>
      <dgm:spPr/>
    </dgm:pt>
    <dgm:pt modelId="{BBA991EC-5F36-4A66-A7E9-7CC2E62EE9C0}" type="pres">
      <dgm:prSet presAssocID="{FD33CAB9-83D0-40D3-9936-712333A7F3D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C3467017-144F-4A5C-BC05-D6EDF87D6B53}" type="pres">
      <dgm:prSet presAssocID="{FD33CAB9-83D0-40D3-9936-712333A7F3D6}" presName="parentRect" presStyleLbl="alignNode1" presStyleIdx="11" presStyleCnt="14"/>
      <dgm:spPr/>
    </dgm:pt>
    <dgm:pt modelId="{ABF6790E-2FD0-4D78-8E8A-0C996425EE80}" type="pres">
      <dgm:prSet presAssocID="{FD33CAB9-83D0-40D3-9936-712333A7F3D6}" presName="adorn" presStyleLbl="fgAccFollowNode1" presStyleIdx="11" presStyleCnt="14"/>
      <dgm:spPr>
        <a:blipFill rotWithShape="1">
          <a:blip xmlns:r="http://schemas.openxmlformats.org/officeDocument/2006/relationships" r:embed="rId12"/>
          <a:stretch>
            <a:fillRect/>
          </a:stretch>
        </a:blipFill>
      </dgm:spPr>
    </dgm:pt>
    <dgm:pt modelId="{35FF8C7D-9750-4DDF-AC76-3012CC21E541}" type="pres">
      <dgm:prSet presAssocID="{61D35AF9-FA51-414A-A9D9-66E7F2F1F83D}" presName="sibTrans" presStyleLbl="sibTrans2D1" presStyleIdx="0" presStyleCnt="0"/>
      <dgm:spPr/>
    </dgm:pt>
    <dgm:pt modelId="{4E1CB35D-FBC5-4E74-9856-5410B77665EF}" type="pres">
      <dgm:prSet presAssocID="{C705DFB0-D4CF-4AC9-B33C-9A1269B85CA9}" presName="compNode" presStyleCnt="0"/>
      <dgm:spPr/>
    </dgm:pt>
    <dgm:pt modelId="{64AA46B2-2ADE-4D61-9C26-FB406D7BF4A3}" type="pres">
      <dgm:prSet presAssocID="{C705DFB0-D4CF-4AC9-B33C-9A1269B85CA9}" presName="childRect" presStyleLbl="bgAcc1" presStyleIdx="12" presStyleCnt="14" custScaleY="229688">
        <dgm:presLayoutVars>
          <dgm:bulletEnabled val="1"/>
        </dgm:presLayoutVars>
      </dgm:prSet>
      <dgm:spPr/>
    </dgm:pt>
    <dgm:pt modelId="{CEC72158-079A-4D41-9A26-BFA429786180}" type="pres">
      <dgm:prSet presAssocID="{C705DFB0-D4CF-4AC9-B33C-9A1269B85CA9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B5DC93F-519B-41AC-A941-61E27B3CACA4}" type="pres">
      <dgm:prSet presAssocID="{C705DFB0-D4CF-4AC9-B33C-9A1269B85CA9}" presName="parentRect" presStyleLbl="alignNode1" presStyleIdx="12" presStyleCnt="14"/>
      <dgm:spPr/>
    </dgm:pt>
    <dgm:pt modelId="{A9E41FD2-3859-4C54-92F8-DF42CE7DBC3A}" type="pres">
      <dgm:prSet presAssocID="{C705DFB0-D4CF-4AC9-B33C-9A1269B85CA9}" presName="adorn" presStyleLbl="fgAccFollowNode1" presStyleIdx="12" presStyleCnt="14"/>
      <dgm:spPr>
        <a:blipFill rotWithShape="1">
          <a:blip xmlns:r="http://schemas.openxmlformats.org/officeDocument/2006/relationships" r:embed="rId13"/>
          <a:stretch>
            <a:fillRect/>
          </a:stretch>
        </a:blipFill>
      </dgm:spPr>
    </dgm:pt>
    <dgm:pt modelId="{57594578-FFA3-4E9A-A06E-2F88542C6A5A}" type="pres">
      <dgm:prSet presAssocID="{31DF8C18-0FC8-4BB1-A653-43FD03B6585E}" presName="sibTrans" presStyleLbl="sibTrans2D1" presStyleIdx="0" presStyleCnt="0"/>
      <dgm:spPr/>
    </dgm:pt>
    <dgm:pt modelId="{7406B6CB-49B5-4228-9298-E1F662BD7457}" type="pres">
      <dgm:prSet presAssocID="{68199279-EA40-4C3B-9BCA-A1D7448D94A5}" presName="compNode" presStyleCnt="0"/>
      <dgm:spPr/>
    </dgm:pt>
    <dgm:pt modelId="{A85D3AC7-2061-4CBC-9951-B28BB5E12355}" type="pres">
      <dgm:prSet presAssocID="{68199279-EA40-4C3B-9BCA-A1D7448D94A5}" presName="childRect" presStyleLbl="bgAcc1" presStyleIdx="13" presStyleCnt="14" custScaleY="234517">
        <dgm:presLayoutVars>
          <dgm:bulletEnabled val="1"/>
        </dgm:presLayoutVars>
      </dgm:prSet>
      <dgm:spPr/>
    </dgm:pt>
    <dgm:pt modelId="{C6885B34-7C74-4908-8C16-8A90FDDF9FBE}" type="pres">
      <dgm:prSet presAssocID="{68199279-EA40-4C3B-9BCA-A1D7448D94A5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CE8755AE-AEF2-4E4D-8AB9-71FF3D0D90DC}" type="pres">
      <dgm:prSet presAssocID="{68199279-EA40-4C3B-9BCA-A1D7448D94A5}" presName="parentRect" presStyleLbl="alignNode1" presStyleIdx="13" presStyleCnt="14"/>
      <dgm:spPr/>
    </dgm:pt>
    <dgm:pt modelId="{C37EFBDE-C905-47C7-A058-50BD933CB50C}" type="pres">
      <dgm:prSet presAssocID="{68199279-EA40-4C3B-9BCA-A1D7448D94A5}" presName="adorn" presStyleLbl="fgAccFollowNode1" presStyleIdx="13" presStyleCnt="14"/>
      <dgm:spPr>
        <a:blipFill rotWithShape="1">
          <a:blip xmlns:r="http://schemas.openxmlformats.org/officeDocument/2006/relationships" r:embed="rId14"/>
          <a:stretch>
            <a:fillRect/>
          </a:stretch>
        </a:blipFill>
      </dgm:spPr>
    </dgm:pt>
  </dgm:ptLst>
  <dgm:cxnLst>
    <dgm:cxn modelId="{7177BD01-21EE-464C-A339-37F1034A1DCB}" srcId="{C0662C3B-9AB0-494C-99A2-3CEE0B6DC711}" destId="{7EFA8190-819E-46E5-9325-9A2A2438F6E9}" srcOrd="0" destOrd="0" parTransId="{CDD804B4-A7EC-45B6-8E1F-E2AC5A6C56B4}" sibTransId="{162A42B9-BA76-47C6-8C61-6B60CAB47EC0}"/>
    <dgm:cxn modelId="{F5500D08-F4C3-471B-85A8-C8D27E57DADD}" type="presOf" srcId="{6B179FBA-F6E2-4645-9E70-CAAB1A3ED724}" destId="{248DFE1B-0574-4B96-8521-510A9471C14C}" srcOrd="1" destOrd="0" presId="urn:microsoft.com/office/officeart/2005/8/layout/bList2"/>
    <dgm:cxn modelId="{D4E9E40C-91DE-4C69-8185-70EDA0D63CF4}" type="presOf" srcId="{6B179FBA-F6E2-4645-9E70-CAAB1A3ED724}" destId="{366F96C3-DEA8-41AC-9E2D-C125C2D9EBE2}" srcOrd="0" destOrd="0" presId="urn:microsoft.com/office/officeart/2005/8/layout/bList2"/>
    <dgm:cxn modelId="{31753E0F-E34E-454D-A1BC-3FD304E79E13}" type="presOf" srcId="{C705DFB0-D4CF-4AC9-B33C-9A1269B85CA9}" destId="{CEC72158-079A-4D41-9A26-BFA429786180}" srcOrd="0" destOrd="0" presId="urn:microsoft.com/office/officeart/2005/8/layout/bList2"/>
    <dgm:cxn modelId="{C255DB0F-E838-405B-B129-40F3D3FCC6D4}" type="presOf" srcId="{AF7D61C8-9653-4FC4-9BA9-07557E18CCCF}" destId="{A141FCA2-F196-415E-A896-39246CE96A74}" srcOrd="1" destOrd="0" presId="urn:microsoft.com/office/officeart/2005/8/layout/bList2"/>
    <dgm:cxn modelId="{0338C810-2D74-4E96-AA0C-73755A5765E8}" srcId="{AEE11C00-C5CD-4A99-8A7C-64732CCFB55F}" destId="{FD33CAB9-83D0-40D3-9936-712333A7F3D6}" srcOrd="11" destOrd="0" parTransId="{471A3788-5C9A-4F07-8A1C-CFB722A78AFB}" sibTransId="{61D35AF9-FA51-414A-A9D9-66E7F2F1F83D}"/>
    <dgm:cxn modelId="{D96BAD11-30CF-4963-84C3-F781670D65FD}" type="presOf" srcId="{26D4111D-9358-4F1A-8939-A3C07C51DC31}" destId="{CD325594-0A51-4190-9798-032B2183427E}" srcOrd="0" destOrd="0" presId="urn:microsoft.com/office/officeart/2005/8/layout/bList2"/>
    <dgm:cxn modelId="{D01DB515-068F-4C2A-82FF-51A38A3A7698}" srcId="{AEE11C00-C5CD-4A99-8A7C-64732CCFB55F}" destId="{3761AFF3-766A-41D0-AAD0-352FF2119AE6}" srcOrd="5" destOrd="0" parTransId="{3425539F-4018-49A7-854F-DC842E0B1E19}" sibTransId="{523CAC71-ABE3-418F-BB04-438F8A09E3DE}"/>
    <dgm:cxn modelId="{190F7117-1998-4593-A92B-EE7203CFC7D0}" srcId="{AF7D61C8-9653-4FC4-9BA9-07557E18CCCF}" destId="{DB5FDE33-5C91-4DC0-B4DF-8BCE80B01160}" srcOrd="0" destOrd="0" parTransId="{2837B214-6EFE-4C13-8754-9EA7C56AB1A4}" sibTransId="{711DF976-833C-4446-9E3E-CE4A664E1AA2}"/>
    <dgm:cxn modelId="{FF91731B-BF93-464D-B82D-A834DD5A7199}" type="presOf" srcId="{6DD63438-22C5-4B78-9390-8082A941A9A3}" destId="{0C8003B2-2DA7-4170-A195-E55E50C3CE96}" srcOrd="0" destOrd="0" presId="urn:microsoft.com/office/officeart/2005/8/layout/bList2"/>
    <dgm:cxn modelId="{63F82A21-DFFE-4DD9-8CBB-855B4812778D}" type="presOf" srcId="{1F17DEE4-465F-455E-AEA6-40F06AAE48D9}" destId="{A85D3AC7-2061-4CBC-9951-B28BB5E12355}" srcOrd="0" destOrd="0" presId="urn:microsoft.com/office/officeart/2005/8/layout/bList2"/>
    <dgm:cxn modelId="{1A0DF526-E9FF-481D-8994-2CB238F02B3B}" type="presOf" srcId="{D186E3E3-0765-468A-B2C3-C78E6E1217F4}" destId="{330E734F-6183-453A-82DF-BA13103F8FEE}" srcOrd="0" destOrd="0" presId="urn:microsoft.com/office/officeart/2005/8/layout/bList2"/>
    <dgm:cxn modelId="{D587A228-2F81-4B1D-B1B3-48759949C5CD}" srcId="{70A2EC39-7A1A-423A-B96B-B6514701F43C}" destId="{FB798932-92CD-4B4E-9E94-8A4EA464A1D9}" srcOrd="0" destOrd="0" parTransId="{D2FF63D2-3B87-42CB-B0CF-05CE0D58E0B9}" sibTransId="{E4F43728-A62C-4A70-BEC6-97316AC68FD2}"/>
    <dgm:cxn modelId="{1B7F0129-C86D-4030-91BA-860497512DCF}" srcId="{AEE11C00-C5CD-4A99-8A7C-64732CCFB55F}" destId="{C705DFB0-D4CF-4AC9-B33C-9A1269B85CA9}" srcOrd="12" destOrd="0" parTransId="{6E514AF4-D7B3-4807-9045-7505AF52E7EE}" sibTransId="{31DF8C18-0FC8-4BB1-A653-43FD03B6585E}"/>
    <dgm:cxn modelId="{7F71722A-6B89-44A4-A639-3F90D3D789C5}" type="presOf" srcId="{C0662C3B-9AB0-494C-99A2-3CEE0B6DC711}" destId="{1E542C02-EFDC-4409-828D-2913BA9EF3B8}" srcOrd="0" destOrd="0" presId="urn:microsoft.com/office/officeart/2005/8/layout/bList2"/>
    <dgm:cxn modelId="{66B8982A-2741-468B-B2C2-DA4E9C967A85}" type="presOf" srcId="{4488AFB3-6154-4E7F-8FBC-BD7E93D7B278}" destId="{6AD8CB0F-5905-4809-A10D-172112022B37}" srcOrd="0" destOrd="0" presId="urn:microsoft.com/office/officeart/2005/8/layout/bList2"/>
    <dgm:cxn modelId="{C3EE6F39-EF98-407D-AF53-5B73E164EB43}" type="presOf" srcId="{AEE11C00-C5CD-4A99-8A7C-64732CCFB55F}" destId="{AA451D29-0A73-4C1F-B3D1-2E263A1849E3}" srcOrd="0" destOrd="0" presId="urn:microsoft.com/office/officeart/2005/8/layout/bList2"/>
    <dgm:cxn modelId="{F196FE39-AABB-4E51-9F2A-FB9094374703}" type="presOf" srcId="{FB798932-92CD-4B4E-9E94-8A4EA464A1D9}" destId="{12EF6A83-4A80-47BF-8E51-BCBFF965B121}" srcOrd="0" destOrd="0" presId="urn:microsoft.com/office/officeart/2005/8/layout/bList2"/>
    <dgm:cxn modelId="{2349923A-7FC2-4138-B4D4-F2AC78A2D78E}" srcId="{7ACE4EBF-9299-4C20-BC1B-9EE12856402E}" destId="{58454BCA-9774-45DB-BB6B-52C805BA5D3E}" srcOrd="0" destOrd="0" parTransId="{BF4B922B-5D42-4572-8800-860FB153530B}" sibTransId="{429D7752-DCD3-41C5-8A1A-5E8429BA85D8}"/>
    <dgm:cxn modelId="{D7B46C3E-AF09-48C5-85B1-29E5A1F2BFDB}" type="presOf" srcId="{E84A6CCE-5EBA-4077-BE65-4A3847E59C5D}" destId="{D3F5098E-48BF-4A3D-8D9F-44851005DC01}" srcOrd="0" destOrd="0" presId="urn:microsoft.com/office/officeart/2005/8/layout/bList2"/>
    <dgm:cxn modelId="{200A365C-6205-4F2A-B1ED-A3537E51F95A}" type="presOf" srcId="{04002656-730E-4622-89CB-CA3B05036DE5}" destId="{47B7ECED-F057-482D-9C5E-1F8EEF8E329C}" srcOrd="0" destOrd="0" presId="urn:microsoft.com/office/officeart/2005/8/layout/bList2"/>
    <dgm:cxn modelId="{FB1C075E-54FE-4016-9595-4174116E81EE}" srcId="{AEE11C00-C5CD-4A99-8A7C-64732CCFB55F}" destId="{66C6C8A4-139F-44F2-96E3-B19CB6AF5AC0}" srcOrd="8" destOrd="0" parTransId="{8C6ED8D6-D040-45D2-9768-22B8927532C9}" sibTransId="{26D4111D-9358-4F1A-8939-A3C07C51DC31}"/>
    <dgm:cxn modelId="{A314975E-802C-44FC-9C52-5DBF9E2B7014}" type="presOf" srcId="{66C6C8A4-139F-44F2-96E3-B19CB6AF5AC0}" destId="{45ACFE2E-70EA-4EE4-A46F-CA0A28155175}" srcOrd="0" destOrd="0" presId="urn:microsoft.com/office/officeart/2005/8/layout/bList2"/>
    <dgm:cxn modelId="{A2DD9960-3B56-40A2-A697-E5E051426FA0}" type="presOf" srcId="{68199279-EA40-4C3B-9BCA-A1D7448D94A5}" destId="{C6885B34-7C74-4908-8C16-8A90FDDF9FBE}" srcOrd="0" destOrd="0" presId="urn:microsoft.com/office/officeart/2005/8/layout/bList2"/>
    <dgm:cxn modelId="{CB0EAF41-64D9-4AC0-B780-A3A225A59280}" type="presOf" srcId="{D80E4A07-D321-4533-96DC-C147E076DD1F}" destId="{6B8BE58F-6ECB-48A9-B7EF-EA092403B4C0}" srcOrd="0" destOrd="0" presId="urn:microsoft.com/office/officeart/2005/8/layout/bList2"/>
    <dgm:cxn modelId="{74DC5363-054E-434A-9259-2616CDD42C81}" type="presOf" srcId="{523CAC71-ABE3-418F-BB04-438F8A09E3DE}" destId="{E492C209-5009-411C-A422-6E1B23486880}" srcOrd="0" destOrd="0" presId="urn:microsoft.com/office/officeart/2005/8/layout/bList2"/>
    <dgm:cxn modelId="{749D8063-91EB-4FDA-BE67-4EB78A0B6278}" type="presOf" srcId="{58454BCA-9774-45DB-BB6B-52C805BA5D3E}" destId="{01D5DFE8-026F-4839-9B21-CB2CC5BCA771}" srcOrd="0" destOrd="0" presId="urn:microsoft.com/office/officeart/2005/8/layout/bList2"/>
    <dgm:cxn modelId="{6AF2CC44-28BA-43F4-8BEC-FB0573B71D89}" type="presOf" srcId="{655B8496-ACEC-4028-AA3F-D3A6B8DCF579}" destId="{7E1C0C77-2530-4983-B64F-CDD098B1E596}" srcOrd="0" destOrd="0" presId="urn:microsoft.com/office/officeart/2005/8/layout/bList2"/>
    <dgm:cxn modelId="{466FD466-BE0B-4FE7-9BC2-8398265472FC}" type="presOf" srcId="{CA7AD6D1-2CFA-4DE3-9D08-3652A61AB3FC}" destId="{539392F5-C155-4CA3-B4DB-4AC2D43DFE7E}" srcOrd="0" destOrd="0" presId="urn:microsoft.com/office/officeart/2005/8/layout/bList2"/>
    <dgm:cxn modelId="{B7024447-1F71-4E0D-820A-67629AD2152A}" type="presOf" srcId="{F63C2588-8C09-4C36-A166-97589D54B319}" destId="{195CAFB0-6858-42E5-AE68-923F932C89F2}" srcOrd="0" destOrd="0" presId="urn:microsoft.com/office/officeart/2005/8/layout/bList2"/>
    <dgm:cxn modelId="{7A6E7067-E06F-42E2-9B7B-20A12520ABEA}" type="presOf" srcId="{F2813F27-BAE2-4EA7-A945-1307FDCA4F17}" destId="{690ADC29-5699-42E4-A2AB-A80EA7B811E5}" srcOrd="0" destOrd="0" presId="urn:microsoft.com/office/officeart/2005/8/layout/bList2"/>
    <dgm:cxn modelId="{32D6954B-ED04-446C-9161-5EF63F0E181A}" srcId="{AEE11C00-C5CD-4A99-8A7C-64732CCFB55F}" destId="{04002656-730E-4622-89CB-CA3B05036DE5}" srcOrd="4" destOrd="0" parTransId="{8735C989-7276-480B-90B1-25DAA3267384}" sibTransId="{F63C2588-8C09-4C36-A166-97589D54B319}"/>
    <dgm:cxn modelId="{531D316C-ED0B-42E4-9FC2-F9E5FBDBABD4}" type="presOf" srcId="{C705DFB0-D4CF-4AC9-B33C-9A1269B85CA9}" destId="{8B5DC93F-519B-41AC-A941-61E27B3CACA4}" srcOrd="1" destOrd="0" presId="urn:microsoft.com/office/officeart/2005/8/layout/bList2"/>
    <dgm:cxn modelId="{54CD544C-6B93-48F9-A986-6DC79A714AA1}" srcId="{AEE11C00-C5CD-4A99-8A7C-64732CCFB55F}" destId="{68199279-EA40-4C3B-9BCA-A1D7448D94A5}" srcOrd="13" destOrd="0" parTransId="{EF55644B-E4EB-4069-840D-B8357FBAA8BC}" sibTransId="{5A765AEA-3312-47D7-A8AB-39138FA0C023}"/>
    <dgm:cxn modelId="{54BFCA6D-02AB-4E8F-96DE-7D713362C95D}" srcId="{04002656-730E-4622-89CB-CA3B05036DE5}" destId="{6DD63438-22C5-4B78-9390-8082A941A9A3}" srcOrd="0" destOrd="0" parTransId="{B2BD41DA-31EB-45DA-BE86-87D9F773EE8D}" sibTransId="{B5BE79B7-46BA-4FCB-81E4-4FE0327AB475}"/>
    <dgm:cxn modelId="{B4A03B6E-0ECA-4AC4-A004-827645FDBE5D}" srcId="{AEE11C00-C5CD-4A99-8A7C-64732CCFB55F}" destId="{7ACE4EBF-9299-4C20-BC1B-9EE12856402E}" srcOrd="1" destOrd="0" parTransId="{970A01C7-106B-40F9-B51E-B5AA4FD59D7C}" sibTransId="{E16E43B3-44D2-4D63-BB87-BF2C9862DF03}"/>
    <dgm:cxn modelId="{3CAF6570-6C25-4361-A131-ED1841E1E43C}" srcId="{6B179FBA-F6E2-4645-9E70-CAAB1A3ED724}" destId="{AE138C86-D84E-4D7A-B949-345B0D48A7DD}" srcOrd="0" destOrd="0" parTransId="{6C135008-E25A-48EE-B007-614C17FE9CED}" sibTransId="{1601D0F4-E311-45CF-904C-6782762A6173}"/>
    <dgm:cxn modelId="{5838FC7E-16D7-4544-A83A-0F585EA22A2E}" srcId="{AEE11C00-C5CD-4A99-8A7C-64732CCFB55F}" destId="{C0662C3B-9AB0-494C-99A2-3CEE0B6DC711}" srcOrd="6" destOrd="0" parTransId="{9FFBCA9C-8A38-436A-900B-A1DE38737172}" sibTransId="{7B4BB04D-A132-402B-AF67-22810FFD22A3}"/>
    <dgm:cxn modelId="{AD8ED380-07FB-4997-B853-6CE144FDBF2C}" type="presOf" srcId="{7EFA8190-819E-46E5-9325-9A2A2438F6E9}" destId="{BE019116-383E-4D76-83E0-D1FF46DF7545}" srcOrd="0" destOrd="0" presId="urn:microsoft.com/office/officeart/2005/8/layout/bList2"/>
    <dgm:cxn modelId="{2B589D81-FD1F-4FBA-A7C9-CB0F1C37F50A}" type="presOf" srcId="{31DF8C18-0FC8-4BB1-A653-43FD03B6585E}" destId="{57594578-FFA3-4E9A-A06E-2F88542C6A5A}" srcOrd="0" destOrd="0" presId="urn:microsoft.com/office/officeart/2005/8/layout/bList2"/>
    <dgm:cxn modelId="{0407BB84-82EC-4973-86B4-BE87CDE52933}" srcId="{3761AFF3-766A-41D0-AAD0-352FF2119AE6}" destId="{655B8496-ACEC-4028-AA3F-D3A6B8DCF579}" srcOrd="0" destOrd="0" parTransId="{D7256951-B1FE-453F-9221-4D4A85A49C4A}" sibTransId="{14FC95DB-BBD0-45CA-A872-4896909C6AE3}"/>
    <dgm:cxn modelId="{63331585-B241-4DC0-8A75-1FAE6BFA0DDA}" srcId="{AEE11C00-C5CD-4A99-8A7C-64732CCFB55F}" destId="{AF7D61C8-9653-4FC4-9BA9-07557E18CCCF}" srcOrd="0" destOrd="0" parTransId="{67C1AB22-DB81-4214-B22C-FB35F0F68899}" sibTransId="{505AB147-E4B6-432E-8528-EC0EF216D5A4}"/>
    <dgm:cxn modelId="{7CAE2E85-A005-491F-8887-96795FD2F4DA}" type="presOf" srcId="{04002656-730E-4622-89CB-CA3B05036DE5}" destId="{76CCDE72-C656-46A0-9F17-228684CEEDB6}" srcOrd="1" destOrd="0" presId="urn:microsoft.com/office/officeart/2005/8/layout/bList2"/>
    <dgm:cxn modelId="{17086C89-8E9E-4727-B584-6C33B23AAA27}" type="presOf" srcId="{C0662C3B-9AB0-494C-99A2-3CEE0B6DC711}" destId="{A8201F92-8F7A-4C7B-BB4E-05FDCBA1F4BF}" srcOrd="1" destOrd="0" presId="urn:microsoft.com/office/officeart/2005/8/layout/bList2"/>
    <dgm:cxn modelId="{56967F8E-62A6-4DA6-9E41-B15BF2799F11}" type="presOf" srcId="{AF7D61C8-9653-4FC4-9BA9-07557E18CCCF}" destId="{193E2D2A-8CEE-4E20-9C78-6AFAF1BFB9A6}" srcOrd="0" destOrd="0" presId="urn:microsoft.com/office/officeart/2005/8/layout/bList2"/>
    <dgm:cxn modelId="{1117E093-20B2-474E-8A50-5B7FAC9E6AA9}" srcId="{E81BE94A-00D9-45C5-A749-BC7246ED8AD9}" destId="{1FE43DD3-AD1A-43AA-8DEF-A7EC2F6803F3}" srcOrd="0" destOrd="0" parTransId="{5E8A0597-A366-42E7-8A6F-7B36E92BDE2B}" sibTransId="{43B3C0F9-9F20-4CA2-BB5B-71D6063E5619}"/>
    <dgm:cxn modelId="{DDE02294-2BE6-459C-A804-BC03D70E779A}" srcId="{AEE11C00-C5CD-4A99-8A7C-64732CCFB55F}" destId="{E81BE94A-00D9-45C5-A749-BC7246ED8AD9}" srcOrd="9" destOrd="0" parTransId="{A110218D-C9C5-4534-8FB6-63E7B733E6D9}" sibTransId="{4488AFB3-6154-4E7F-8FBC-BD7E93D7B278}"/>
    <dgm:cxn modelId="{4818D295-EEBC-480A-A923-E07517C38959}" type="presOf" srcId="{A7AFB967-89F5-42AB-A4DB-C7723ECF5F44}" destId="{64AA46B2-2ADE-4D61-9C26-FB406D7BF4A3}" srcOrd="0" destOrd="0" presId="urn:microsoft.com/office/officeart/2005/8/layout/bList2"/>
    <dgm:cxn modelId="{E518D096-C40E-408E-806C-0EC6682655D7}" srcId="{66C6C8A4-139F-44F2-96E3-B19CB6AF5AC0}" destId="{5A4D99D5-36BA-47FB-97EE-14F6CF2C9EB3}" srcOrd="0" destOrd="0" parTransId="{356C63AE-DEFD-44DB-8AFE-D95D54D40266}" sibTransId="{EB6C671A-D09F-4A88-9A2A-6092C865E9DC}"/>
    <dgm:cxn modelId="{9D245797-FBB7-423C-A166-776CAE2BB2C8}" srcId="{68199279-EA40-4C3B-9BCA-A1D7448D94A5}" destId="{1F17DEE4-465F-455E-AEA6-40F06AAE48D9}" srcOrd="0" destOrd="0" parTransId="{44A4B903-6510-40B1-9C98-53ACB043B00F}" sibTransId="{96D33E2E-B05A-4ECA-8736-C3260A6E029E}"/>
    <dgm:cxn modelId="{4BBC909A-F0DB-4B4C-A5FF-405FF2DD8052}" type="presOf" srcId="{61D35AF9-FA51-414A-A9D9-66E7F2F1F83D}" destId="{35FF8C7D-9750-4DDF-AC76-3012CC21E541}" srcOrd="0" destOrd="0" presId="urn:microsoft.com/office/officeart/2005/8/layout/bList2"/>
    <dgm:cxn modelId="{BA51FC9B-228C-4FE6-A34C-D2D856C298C7}" type="presOf" srcId="{70A2EC39-7A1A-423A-B96B-B6514701F43C}" destId="{6D0D31A4-03C7-4C42-8D0E-FBC1A109920F}" srcOrd="0" destOrd="0" presId="urn:microsoft.com/office/officeart/2005/8/layout/bList2"/>
    <dgm:cxn modelId="{E390D99E-55D4-44C3-A5A6-84D19733DF75}" type="presOf" srcId="{AE138C86-D84E-4D7A-B949-345B0D48A7DD}" destId="{DAC69F1E-C1FD-402A-973B-47FB9F7B64FF}" srcOrd="0" destOrd="0" presId="urn:microsoft.com/office/officeart/2005/8/layout/bList2"/>
    <dgm:cxn modelId="{980BE49F-8313-41FF-956B-907B3B752725}" type="presOf" srcId="{1FE43DD3-AD1A-43AA-8DEF-A7EC2F6803F3}" destId="{9DC6A9FC-EC8E-433D-BC4B-F5E67D5E92DB}" srcOrd="0" destOrd="0" presId="urn:microsoft.com/office/officeart/2005/8/layout/bList2"/>
    <dgm:cxn modelId="{3C5114A6-8A37-4A88-BA5B-EBC0A20E75E2}" type="presOf" srcId="{3761AFF3-766A-41D0-AAD0-352FF2119AE6}" destId="{AC4EEB1A-8B5A-4751-986A-02CF15A68ABB}" srcOrd="1" destOrd="0" presId="urn:microsoft.com/office/officeart/2005/8/layout/bList2"/>
    <dgm:cxn modelId="{8D86B9A7-8CC1-414A-BEB5-CADB1116B373}" type="presOf" srcId="{505AB147-E4B6-432E-8528-EC0EF216D5A4}" destId="{EE8C3F0A-17E3-47DF-A1D0-00ABC7EAEB28}" srcOrd="0" destOrd="0" presId="urn:microsoft.com/office/officeart/2005/8/layout/bList2"/>
    <dgm:cxn modelId="{1122DDAA-5471-461F-8A18-3C3B37B66BDB}" type="presOf" srcId="{9929EB24-D641-4D85-A858-AE9255960C48}" destId="{25DF6982-2B3B-4117-B7D8-1921416AABE5}" srcOrd="0" destOrd="0" presId="urn:microsoft.com/office/officeart/2005/8/layout/bList2"/>
    <dgm:cxn modelId="{B2754EAC-9506-441A-9B8D-6DA9D1B53B5C}" srcId="{E85A35B8-0FA3-4398-9EE2-646EC3E43B05}" destId="{9929EB24-D641-4D85-A858-AE9255960C48}" srcOrd="0" destOrd="0" parTransId="{A85A1580-829E-4A45-BB0C-47165A6E3102}" sibTransId="{B77E0305-86CA-4390-BBBA-CC5403373BBC}"/>
    <dgm:cxn modelId="{223AC2AC-241C-49B2-BB0A-9373B4C5B87A}" type="presOf" srcId="{7ACE4EBF-9299-4C20-BC1B-9EE12856402E}" destId="{35D0EF53-2F12-4E86-A373-C1FF805B2F2A}" srcOrd="0" destOrd="0" presId="urn:microsoft.com/office/officeart/2005/8/layout/bList2"/>
    <dgm:cxn modelId="{A6785AB5-281A-4617-8036-00185BEEA1C5}" type="presOf" srcId="{FD33CAB9-83D0-40D3-9936-712333A7F3D6}" destId="{BBA991EC-5F36-4A66-A7E9-7CC2E62EE9C0}" srcOrd="0" destOrd="0" presId="urn:microsoft.com/office/officeart/2005/8/layout/bList2"/>
    <dgm:cxn modelId="{BD26BEB5-7002-44B9-BD4B-BB1B13E61233}" srcId="{AEE11C00-C5CD-4A99-8A7C-64732CCFB55F}" destId="{6B179FBA-F6E2-4645-9E70-CAAB1A3ED724}" srcOrd="3" destOrd="0" parTransId="{F8A56CA1-1095-4568-8058-E26301FA5F0F}" sibTransId="{CA7AD6D1-2CFA-4DE3-9D08-3652A61AB3FC}"/>
    <dgm:cxn modelId="{A25988B6-5D5A-45EA-95B8-EC685658E348}" type="presOf" srcId="{E81BE94A-00D9-45C5-A749-BC7246ED8AD9}" destId="{3BB9C356-2788-41BB-8965-8DAE475B2215}" srcOrd="1" destOrd="0" presId="urn:microsoft.com/office/officeart/2005/8/layout/bList2"/>
    <dgm:cxn modelId="{952B71B8-3CFA-43AF-8503-2EEA0982797B}" type="presOf" srcId="{30B0ABC4-7C60-4409-B544-053F3039814F}" destId="{5A4D1BAF-D4FB-4DE3-BFBA-2D004DCBD885}" srcOrd="0" destOrd="0" presId="urn:microsoft.com/office/officeart/2005/8/layout/bList2"/>
    <dgm:cxn modelId="{D4F026BE-2894-474A-AD7E-3E80B4249F44}" srcId="{0B6B02FC-98CD-46A9-9CA6-5034D7E3AED5}" destId="{E84A6CCE-5EBA-4077-BE65-4A3847E59C5D}" srcOrd="0" destOrd="0" parTransId="{7AA69776-223E-40E1-97AB-5346C2E85DD0}" sibTransId="{DBCDF629-351F-499B-9D5A-EF9F4668284F}"/>
    <dgm:cxn modelId="{252247C1-45CE-4449-AC82-E71EC15349E1}" type="presOf" srcId="{E16E43B3-44D2-4D63-BB87-BF2C9862DF03}" destId="{F3F88D49-6328-4071-AA4A-9A0B57632680}" srcOrd="0" destOrd="0" presId="urn:microsoft.com/office/officeart/2005/8/layout/bList2"/>
    <dgm:cxn modelId="{209A6BC1-627D-4659-9294-183F2D0BB66B}" srcId="{AEE11C00-C5CD-4A99-8A7C-64732CCFB55F}" destId="{70A2EC39-7A1A-423A-B96B-B6514701F43C}" srcOrd="2" destOrd="0" parTransId="{3E8CBB29-58CD-4DB2-9A89-D3B411CD8DA2}" sibTransId="{D80E4A07-D321-4533-96DC-C147E076DD1F}"/>
    <dgm:cxn modelId="{8DB8F7C2-693C-4D7A-B712-207788A287CA}" type="presOf" srcId="{E85A35B8-0FA3-4398-9EE2-646EC3E43B05}" destId="{3C975CEB-808F-4EE9-84FF-2E9A4DB18C3C}" srcOrd="1" destOrd="0" presId="urn:microsoft.com/office/officeart/2005/8/layout/bList2"/>
    <dgm:cxn modelId="{A4DA3CC5-CE75-4E68-8873-E3EC8D92796A}" type="presOf" srcId="{E85A35B8-0FA3-4398-9EE2-646EC3E43B05}" destId="{ED6CA85E-81A3-40E8-8AED-FF3C47A61BFB}" srcOrd="0" destOrd="0" presId="urn:microsoft.com/office/officeart/2005/8/layout/bList2"/>
    <dgm:cxn modelId="{AE3560C8-C312-47EF-A3B0-EEF4F646EDED}" type="presOf" srcId="{0B6B02FC-98CD-46A9-9CA6-5034D7E3AED5}" destId="{32B76192-4E7E-4BAB-8138-2DE0EA6EFF70}" srcOrd="1" destOrd="0" presId="urn:microsoft.com/office/officeart/2005/8/layout/bList2"/>
    <dgm:cxn modelId="{37858AC9-90B1-4D8C-A899-82DF045287D5}" type="presOf" srcId="{0B6B02FC-98CD-46A9-9CA6-5034D7E3AED5}" destId="{954A0F5F-A2F4-487B-8184-E4A9F8E8FB79}" srcOrd="0" destOrd="0" presId="urn:microsoft.com/office/officeart/2005/8/layout/bList2"/>
    <dgm:cxn modelId="{703504CF-9B2B-4195-A6DF-A8554612F530}" type="presOf" srcId="{3761AFF3-766A-41D0-AAD0-352FF2119AE6}" destId="{707F0275-E4F4-43CB-8D69-6D89F6BB473C}" srcOrd="0" destOrd="0" presId="urn:microsoft.com/office/officeart/2005/8/layout/bList2"/>
    <dgm:cxn modelId="{607A32D0-0536-4C76-A58D-239E714FDF6C}" type="presOf" srcId="{FD33CAB9-83D0-40D3-9936-712333A7F3D6}" destId="{C3467017-144F-4A5C-BC05-D6EDF87D6B53}" srcOrd="1" destOrd="0" presId="urn:microsoft.com/office/officeart/2005/8/layout/bList2"/>
    <dgm:cxn modelId="{91BF03DE-BFD1-41FA-B83E-DEE8BC5E14EB}" srcId="{C705DFB0-D4CF-4AC9-B33C-9A1269B85CA9}" destId="{A7AFB967-89F5-42AB-A4DB-C7723ECF5F44}" srcOrd="0" destOrd="0" parTransId="{FFC6D3AC-8D59-4281-AB67-73AA09EA672A}" sibTransId="{42C665BB-0D51-4DAB-A334-F221D074A319}"/>
    <dgm:cxn modelId="{6CE60CDE-D826-4FCE-A325-571595EDF9B3}" srcId="{AEE11C00-C5CD-4A99-8A7C-64732CCFB55F}" destId="{0B6B02FC-98CD-46A9-9CA6-5034D7E3AED5}" srcOrd="7" destOrd="0" parTransId="{7A0FCAE0-AF50-46DE-ABD5-6E32C20CCDDE}" sibTransId="{F2813F27-BAE2-4EA7-A945-1307FDCA4F17}"/>
    <dgm:cxn modelId="{E5B878DF-A7E5-4214-9835-56EF6539150E}" type="presOf" srcId="{7B4BB04D-A132-402B-AF67-22810FFD22A3}" destId="{0F545887-8431-4629-8183-B9CAE4AD07AF}" srcOrd="0" destOrd="0" presId="urn:microsoft.com/office/officeart/2005/8/layout/bList2"/>
    <dgm:cxn modelId="{46BCE5E2-50F8-4401-ABDD-F2DCDAB48428}" type="presOf" srcId="{DB5FDE33-5C91-4DC0-B4DF-8BCE80B01160}" destId="{F6F7EE7F-21A0-4E36-B885-2919A406A4FA}" srcOrd="0" destOrd="0" presId="urn:microsoft.com/office/officeart/2005/8/layout/bList2"/>
    <dgm:cxn modelId="{F74792E3-C412-4559-9156-711B71170CF6}" type="presOf" srcId="{7ACE4EBF-9299-4C20-BC1B-9EE12856402E}" destId="{F9F78BD1-9371-43B9-9A94-A4D953953BDB}" srcOrd="1" destOrd="0" presId="urn:microsoft.com/office/officeart/2005/8/layout/bList2"/>
    <dgm:cxn modelId="{9C1FB6E6-F3E3-432E-8647-7C7C9ECD5605}" type="presOf" srcId="{70A2EC39-7A1A-423A-B96B-B6514701F43C}" destId="{2E0CA30F-F472-4B8E-8FA5-DBC1543D5F58}" srcOrd="1" destOrd="0" presId="urn:microsoft.com/office/officeart/2005/8/layout/bList2"/>
    <dgm:cxn modelId="{51F02BEB-1E00-4F14-9DE4-84E266F8F90C}" type="presOf" srcId="{5A4D99D5-36BA-47FB-97EE-14F6CF2C9EB3}" destId="{6D149FE0-2F47-4125-8AD2-C5EB677DFB9A}" srcOrd="0" destOrd="0" presId="urn:microsoft.com/office/officeart/2005/8/layout/bList2"/>
    <dgm:cxn modelId="{4C5AA2EC-26AE-4454-8E90-B69173389BF8}" type="presOf" srcId="{E81BE94A-00D9-45C5-A749-BC7246ED8AD9}" destId="{B871DD75-5B90-4E53-822D-5157E27F274C}" srcOrd="0" destOrd="0" presId="urn:microsoft.com/office/officeart/2005/8/layout/bList2"/>
    <dgm:cxn modelId="{45D2B2EC-4D6B-4DD3-9341-BFB13A656185}" type="presOf" srcId="{66C6C8A4-139F-44F2-96E3-B19CB6AF5AC0}" destId="{972F7BEE-B1AE-4808-A50E-EB1800D613CD}" srcOrd="1" destOrd="0" presId="urn:microsoft.com/office/officeart/2005/8/layout/bList2"/>
    <dgm:cxn modelId="{CF636FF8-5CF1-4EB3-B19A-C207B3FD7A5A}" srcId="{FD33CAB9-83D0-40D3-9936-712333A7F3D6}" destId="{D186E3E3-0765-468A-B2C3-C78E6E1217F4}" srcOrd="0" destOrd="0" parTransId="{627686C5-A912-4D99-9CBB-5C1105764CAC}" sibTransId="{FD1024DD-90A1-46C4-92F1-CB1009DAF879}"/>
    <dgm:cxn modelId="{8F5085FD-A695-4947-83A8-51CCA31AB736}" type="presOf" srcId="{68199279-EA40-4C3B-9BCA-A1D7448D94A5}" destId="{CE8755AE-AEF2-4E4D-8AB9-71FF3D0D90DC}" srcOrd="1" destOrd="0" presId="urn:microsoft.com/office/officeart/2005/8/layout/bList2"/>
    <dgm:cxn modelId="{5A4753FE-FC3C-4CB4-8016-4153C97ADDF1}" srcId="{AEE11C00-C5CD-4A99-8A7C-64732CCFB55F}" destId="{E85A35B8-0FA3-4398-9EE2-646EC3E43B05}" srcOrd="10" destOrd="0" parTransId="{001A5103-F75C-4287-B09A-7220D7E58CFE}" sibTransId="{30B0ABC4-7C60-4409-B544-053F3039814F}"/>
    <dgm:cxn modelId="{D22DF147-9076-4047-B770-012B617BA3BA}" type="presParOf" srcId="{AA451D29-0A73-4C1F-B3D1-2E263A1849E3}" destId="{4536B851-9131-4B0D-AF7D-600514168A44}" srcOrd="0" destOrd="0" presId="urn:microsoft.com/office/officeart/2005/8/layout/bList2"/>
    <dgm:cxn modelId="{1263CD24-E05B-4AA9-8606-113D6C6F89AB}" type="presParOf" srcId="{4536B851-9131-4B0D-AF7D-600514168A44}" destId="{F6F7EE7F-21A0-4E36-B885-2919A406A4FA}" srcOrd="0" destOrd="0" presId="urn:microsoft.com/office/officeart/2005/8/layout/bList2"/>
    <dgm:cxn modelId="{B1DF6DFA-A038-40BB-BA0C-6E40A078A60A}" type="presParOf" srcId="{4536B851-9131-4B0D-AF7D-600514168A44}" destId="{193E2D2A-8CEE-4E20-9C78-6AFAF1BFB9A6}" srcOrd="1" destOrd="0" presId="urn:microsoft.com/office/officeart/2005/8/layout/bList2"/>
    <dgm:cxn modelId="{009696C5-8B41-4395-B941-2DD54C0827AA}" type="presParOf" srcId="{4536B851-9131-4B0D-AF7D-600514168A44}" destId="{A141FCA2-F196-415E-A896-39246CE96A74}" srcOrd="2" destOrd="0" presId="urn:microsoft.com/office/officeart/2005/8/layout/bList2"/>
    <dgm:cxn modelId="{0F4618CB-0D80-4028-879C-C67F4AE266C0}" type="presParOf" srcId="{4536B851-9131-4B0D-AF7D-600514168A44}" destId="{C77850E3-312B-4F39-83D9-B723EDA621B1}" srcOrd="3" destOrd="0" presId="urn:microsoft.com/office/officeart/2005/8/layout/bList2"/>
    <dgm:cxn modelId="{77AB9F6B-0DE0-40B9-A491-42F2A297041D}" type="presParOf" srcId="{AA451D29-0A73-4C1F-B3D1-2E263A1849E3}" destId="{EE8C3F0A-17E3-47DF-A1D0-00ABC7EAEB28}" srcOrd="1" destOrd="0" presId="urn:microsoft.com/office/officeart/2005/8/layout/bList2"/>
    <dgm:cxn modelId="{30BF7AB7-6361-4116-87DE-4C3188F8E715}" type="presParOf" srcId="{AA451D29-0A73-4C1F-B3D1-2E263A1849E3}" destId="{4B16DAF9-70BF-4C68-B1AC-E7DF0728116C}" srcOrd="2" destOrd="0" presId="urn:microsoft.com/office/officeart/2005/8/layout/bList2"/>
    <dgm:cxn modelId="{248C77C8-6CB1-4600-AAB1-243A72C6B890}" type="presParOf" srcId="{4B16DAF9-70BF-4C68-B1AC-E7DF0728116C}" destId="{01D5DFE8-026F-4839-9B21-CB2CC5BCA771}" srcOrd="0" destOrd="0" presId="urn:microsoft.com/office/officeart/2005/8/layout/bList2"/>
    <dgm:cxn modelId="{2EFF7690-5DAD-451D-B2C5-19F9FDDA930D}" type="presParOf" srcId="{4B16DAF9-70BF-4C68-B1AC-E7DF0728116C}" destId="{35D0EF53-2F12-4E86-A373-C1FF805B2F2A}" srcOrd="1" destOrd="0" presId="urn:microsoft.com/office/officeart/2005/8/layout/bList2"/>
    <dgm:cxn modelId="{16FB7507-CD0B-4A8E-B383-F451939CC218}" type="presParOf" srcId="{4B16DAF9-70BF-4C68-B1AC-E7DF0728116C}" destId="{F9F78BD1-9371-43B9-9A94-A4D953953BDB}" srcOrd="2" destOrd="0" presId="urn:microsoft.com/office/officeart/2005/8/layout/bList2"/>
    <dgm:cxn modelId="{2D4B508F-A681-4C7C-8873-91A32E6D0C96}" type="presParOf" srcId="{4B16DAF9-70BF-4C68-B1AC-E7DF0728116C}" destId="{D81AA7C7-FEF8-425E-8D1B-B3025259F0B4}" srcOrd="3" destOrd="0" presId="urn:microsoft.com/office/officeart/2005/8/layout/bList2"/>
    <dgm:cxn modelId="{6A510D93-2440-4E46-B784-32063CCFB00C}" type="presParOf" srcId="{AA451D29-0A73-4C1F-B3D1-2E263A1849E3}" destId="{F3F88D49-6328-4071-AA4A-9A0B57632680}" srcOrd="3" destOrd="0" presId="urn:microsoft.com/office/officeart/2005/8/layout/bList2"/>
    <dgm:cxn modelId="{E7270306-08C6-45C8-B94D-819450FA5FDD}" type="presParOf" srcId="{AA451D29-0A73-4C1F-B3D1-2E263A1849E3}" destId="{77C08EA4-3E3E-494B-8301-7B31133F062D}" srcOrd="4" destOrd="0" presId="urn:microsoft.com/office/officeart/2005/8/layout/bList2"/>
    <dgm:cxn modelId="{91AB39D1-61EA-47FD-B87E-D91D8245F44A}" type="presParOf" srcId="{77C08EA4-3E3E-494B-8301-7B31133F062D}" destId="{12EF6A83-4A80-47BF-8E51-BCBFF965B121}" srcOrd="0" destOrd="0" presId="urn:microsoft.com/office/officeart/2005/8/layout/bList2"/>
    <dgm:cxn modelId="{8260E26A-01AC-4A63-90CE-38222B750802}" type="presParOf" srcId="{77C08EA4-3E3E-494B-8301-7B31133F062D}" destId="{6D0D31A4-03C7-4C42-8D0E-FBC1A109920F}" srcOrd="1" destOrd="0" presId="urn:microsoft.com/office/officeart/2005/8/layout/bList2"/>
    <dgm:cxn modelId="{415CF784-F3ED-46C8-87DA-619873F47566}" type="presParOf" srcId="{77C08EA4-3E3E-494B-8301-7B31133F062D}" destId="{2E0CA30F-F472-4B8E-8FA5-DBC1543D5F58}" srcOrd="2" destOrd="0" presId="urn:microsoft.com/office/officeart/2005/8/layout/bList2"/>
    <dgm:cxn modelId="{55590F0E-0646-4888-913A-C8FA0FB8899E}" type="presParOf" srcId="{77C08EA4-3E3E-494B-8301-7B31133F062D}" destId="{930F5688-5521-4EDB-AA6A-FD2EB5C53DAE}" srcOrd="3" destOrd="0" presId="urn:microsoft.com/office/officeart/2005/8/layout/bList2"/>
    <dgm:cxn modelId="{87B0FFB9-7091-4C48-9768-12D82EAFD67C}" type="presParOf" srcId="{AA451D29-0A73-4C1F-B3D1-2E263A1849E3}" destId="{6B8BE58F-6ECB-48A9-B7EF-EA092403B4C0}" srcOrd="5" destOrd="0" presId="urn:microsoft.com/office/officeart/2005/8/layout/bList2"/>
    <dgm:cxn modelId="{C4595A01-A08D-4864-855F-D82C263B6B8E}" type="presParOf" srcId="{AA451D29-0A73-4C1F-B3D1-2E263A1849E3}" destId="{4490E5B1-1656-47C1-B5E3-773B61BDA5C6}" srcOrd="6" destOrd="0" presId="urn:microsoft.com/office/officeart/2005/8/layout/bList2"/>
    <dgm:cxn modelId="{034CD0A0-143B-4E7E-89B2-34B83F6A63D1}" type="presParOf" srcId="{4490E5B1-1656-47C1-B5E3-773B61BDA5C6}" destId="{DAC69F1E-C1FD-402A-973B-47FB9F7B64FF}" srcOrd="0" destOrd="0" presId="urn:microsoft.com/office/officeart/2005/8/layout/bList2"/>
    <dgm:cxn modelId="{7B9890F9-0A90-470B-96B7-1B6EB9A83536}" type="presParOf" srcId="{4490E5B1-1656-47C1-B5E3-773B61BDA5C6}" destId="{366F96C3-DEA8-41AC-9E2D-C125C2D9EBE2}" srcOrd="1" destOrd="0" presId="urn:microsoft.com/office/officeart/2005/8/layout/bList2"/>
    <dgm:cxn modelId="{C512AF09-9DF6-4B1A-9C6F-47D9781860F9}" type="presParOf" srcId="{4490E5B1-1656-47C1-B5E3-773B61BDA5C6}" destId="{248DFE1B-0574-4B96-8521-510A9471C14C}" srcOrd="2" destOrd="0" presId="urn:microsoft.com/office/officeart/2005/8/layout/bList2"/>
    <dgm:cxn modelId="{992E4950-9B05-4C9C-867A-76CA750A8869}" type="presParOf" srcId="{4490E5B1-1656-47C1-B5E3-773B61BDA5C6}" destId="{52F716C7-B039-4C74-9E12-1FABBECA35E9}" srcOrd="3" destOrd="0" presId="urn:microsoft.com/office/officeart/2005/8/layout/bList2"/>
    <dgm:cxn modelId="{0EE30A71-917B-438A-8FA0-C05D8195C656}" type="presParOf" srcId="{AA451D29-0A73-4C1F-B3D1-2E263A1849E3}" destId="{539392F5-C155-4CA3-B4DB-4AC2D43DFE7E}" srcOrd="7" destOrd="0" presId="urn:microsoft.com/office/officeart/2005/8/layout/bList2"/>
    <dgm:cxn modelId="{313466E7-F61B-4B43-937E-41E47F0E8802}" type="presParOf" srcId="{AA451D29-0A73-4C1F-B3D1-2E263A1849E3}" destId="{E6177896-7E2C-4A5E-A4FD-B4E7178F2A4E}" srcOrd="8" destOrd="0" presId="urn:microsoft.com/office/officeart/2005/8/layout/bList2"/>
    <dgm:cxn modelId="{195877F1-D616-48FF-89D0-773C2005C832}" type="presParOf" srcId="{E6177896-7E2C-4A5E-A4FD-B4E7178F2A4E}" destId="{0C8003B2-2DA7-4170-A195-E55E50C3CE96}" srcOrd="0" destOrd="0" presId="urn:microsoft.com/office/officeart/2005/8/layout/bList2"/>
    <dgm:cxn modelId="{DE1CB25B-DA08-4D24-A4AE-8F728C023DD1}" type="presParOf" srcId="{E6177896-7E2C-4A5E-A4FD-B4E7178F2A4E}" destId="{47B7ECED-F057-482D-9C5E-1F8EEF8E329C}" srcOrd="1" destOrd="0" presId="urn:microsoft.com/office/officeart/2005/8/layout/bList2"/>
    <dgm:cxn modelId="{672EE16C-EF37-47C3-A15E-2D673880AFD1}" type="presParOf" srcId="{E6177896-7E2C-4A5E-A4FD-B4E7178F2A4E}" destId="{76CCDE72-C656-46A0-9F17-228684CEEDB6}" srcOrd="2" destOrd="0" presId="urn:microsoft.com/office/officeart/2005/8/layout/bList2"/>
    <dgm:cxn modelId="{700797D2-A868-4349-AAC4-24B18674FA5E}" type="presParOf" srcId="{E6177896-7E2C-4A5E-A4FD-B4E7178F2A4E}" destId="{9F4F6D46-C6C5-4397-80D5-E48BA12A2317}" srcOrd="3" destOrd="0" presId="urn:microsoft.com/office/officeart/2005/8/layout/bList2"/>
    <dgm:cxn modelId="{B384A6EB-E5B4-4E47-AFA2-4BDDCBE9F68F}" type="presParOf" srcId="{AA451D29-0A73-4C1F-B3D1-2E263A1849E3}" destId="{195CAFB0-6858-42E5-AE68-923F932C89F2}" srcOrd="9" destOrd="0" presId="urn:microsoft.com/office/officeart/2005/8/layout/bList2"/>
    <dgm:cxn modelId="{E6FEF682-98BA-4689-B1DE-59E758C291B6}" type="presParOf" srcId="{AA451D29-0A73-4C1F-B3D1-2E263A1849E3}" destId="{C2D95EF7-4B9C-4295-8F37-9859F107464C}" srcOrd="10" destOrd="0" presId="urn:microsoft.com/office/officeart/2005/8/layout/bList2"/>
    <dgm:cxn modelId="{A4F1236A-8974-4456-A4BB-3D3BCBC780E1}" type="presParOf" srcId="{C2D95EF7-4B9C-4295-8F37-9859F107464C}" destId="{7E1C0C77-2530-4983-B64F-CDD098B1E596}" srcOrd="0" destOrd="0" presId="urn:microsoft.com/office/officeart/2005/8/layout/bList2"/>
    <dgm:cxn modelId="{E5BCA1ED-AA63-4C28-84D2-7BD0108613E2}" type="presParOf" srcId="{C2D95EF7-4B9C-4295-8F37-9859F107464C}" destId="{707F0275-E4F4-43CB-8D69-6D89F6BB473C}" srcOrd="1" destOrd="0" presId="urn:microsoft.com/office/officeart/2005/8/layout/bList2"/>
    <dgm:cxn modelId="{044335DC-30B5-4FEC-8521-E79F6D7FFD1D}" type="presParOf" srcId="{C2D95EF7-4B9C-4295-8F37-9859F107464C}" destId="{AC4EEB1A-8B5A-4751-986A-02CF15A68ABB}" srcOrd="2" destOrd="0" presId="urn:microsoft.com/office/officeart/2005/8/layout/bList2"/>
    <dgm:cxn modelId="{D1C5F050-43B7-4FC0-86E1-E06BEFEF9D2D}" type="presParOf" srcId="{C2D95EF7-4B9C-4295-8F37-9859F107464C}" destId="{0A02B34C-6C52-4B49-8B42-BAD23B54419D}" srcOrd="3" destOrd="0" presId="urn:microsoft.com/office/officeart/2005/8/layout/bList2"/>
    <dgm:cxn modelId="{D514A01E-EE0C-4509-8E05-3B9F9D29D186}" type="presParOf" srcId="{AA451D29-0A73-4C1F-B3D1-2E263A1849E3}" destId="{E492C209-5009-411C-A422-6E1B23486880}" srcOrd="11" destOrd="0" presId="urn:microsoft.com/office/officeart/2005/8/layout/bList2"/>
    <dgm:cxn modelId="{4F1041CE-2877-4E73-8464-AA901080028E}" type="presParOf" srcId="{AA451D29-0A73-4C1F-B3D1-2E263A1849E3}" destId="{3087FE4C-D651-4A50-8CC6-2C1B2E5B3D00}" srcOrd="12" destOrd="0" presId="urn:microsoft.com/office/officeart/2005/8/layout/bList2"/>
    <dgm:cxn modelId="{016F45D4-9499-4DB2-84A6-05B0C4D92830}" type="presParOf" srcId="{3087FE4C-D651-4A50-8CC6-2C1B2E5B3D00}" destId="{BE019116-383E-4D76-83E0-D1FF46DF7545}" srcOrd="0" destOrd="0" presId="urn:microsoft.com/office/officeart/2005/8/layout/bList2"/>
    <dgm:cxn modelId="{A646C166-E5D2-4DE7-ADDD-A7CD102F53DC}" type="presParOf" srcId="{3087FE4C-D651-4A50-8CC6-2C1B2E5B3D00}" destId="{1E542C02-EFDC-4409-828D-2913BA9EF3B8}" srcOrd="1" destOrd="0" presId="urn:microsoft.com/office/officeart/2005/8/layout/bList2"/>
    <dgm:cxn modelId="{2182A6CB-23C9-4542-90BE-6D432618681A}" type="presParOf" srcId="{3087FE4C-D651-4A50-8CC6-2C1B2E5B3D00}" destId="{A8201F92-8F7A-4C7B-BB4E-05FDCBA1F4BF}" srcOrd="2" destOrd="0" presId="urn:microsoft.com/office/officeart/2005/8/layout/bList2"/>
    <dgm:cxn modelId="{2613EE32-A77E-4250-ABC3-C287666BEF20}" type="presParOf" srcId="{3087FE4C-D651-4A50-8CC6-2C1B2E5B3D00}" destId="{51716C6B-02E4-49A5-B908-08E44687CBD5}" srcOrd="3" destOrd="0" presId="urn:microsoft.com/office/officeart/2005/8/layout/bList2"/>
    <dgm:cxn modelId="{4A043BEA-3987-4C18-BD0B-84D828EEF7F3}" type="presParOf" srcId="{AA451D29-0A73-4C1F-B3D1-2E263A1849E3}" destId="{0F545887-8431-4629-8183-B9CAE4AD07AF}" srcOrd="13" destOrd="0" presId="urn:microsoft.com/office/officeart/2005/8/layout/bList2"/>
    <dgm:cxn modelId="{A273B675-67E9-4D81-9CDA-E81F3EDB9CAE}" type="presParOf" srcId="{AA451D29-0A73-4C1F-B3D1-2E263A1849E3}" destId="{550EEEB2-D770-4C37-BE17-088DE022B93A}" srcOrd="14" destOrd="0" presId="urn:microsoft.com/office/officeart/2005/8/layout/bList2"/>
    <dgm:cxn modelId="{6BF8E5E4-CE57-4C6A-A718-C70512F0B0BD}" type="presParOf" srcId="{550EEEB2-D770-4C37-BE17-088DE022B93A}" destId="{D3F5098E-48BF-4A3D-8D9F-44851005DC01}" srcOrd="0" destOrd="0" presId="urn:microsoft.com/office/officeart/2005/8/layout/bList2"/>
    <dgm:cxn modelId="{4121BADF-45DC-4E40-BBFD-F78D5F20D5F6}" type="presParOf" srcId="{550EEEB2-D770-4C37-BE17-088DE022B93A}" destId="{954A0F5F-A2F4-487B-8184-E4A9F8E8FB79}" srcOrd="1" destOrd="0" presId="urn:microsoft.com/office/officeart/2005/8/layout/bList2"/>
    <dgm:cxn modelId="{7435BE3C-6E31-46C6-B2A2-DF1798F74B99}" type="presParOf" srcId="{550EEEB2-D770-4C37-BE17-088DE022B93A}" destId="{32B76192-4E7E-4BAB-8138-2DE0EA6EFF70}" srcOrd="2" destOrd="0" presId="urn:microsoft.com/office/officeart/2005/8/layout/bList2"/>
    <dgm:cxn modelId="{C68674B3-163F-4FE2-9272-748FAC3EC4A6}" type="presParOf" srcId="{550EEEB2-D770-4C37-BE17-088DE022B93A}" destId="{D93F5FCD-CFDB-422D-B13F-4A8CF10C0676}" srcOrd="3" destOrd="0" presId="urn:microsoft.com/office/officeart/2005/8/layout/bList2"/>
    <dgm:cxn modelId="{ECF8AEB3-AB8F-4659-8DAA-6FC0FAB85194}" type="presParOf" srcId="{AA451D29-0A73-4C1F-B3D1-2E263A1849E3}" destId="{690ADC29-5699-42E4-A2AB-A80EA7B811E5}" srcOrd="15" destOrd="0" presId="urn:microsoft.com/office/officeart/2005/8/layout/bList2"/>
    <dgm:cxn modelId="{305EEC37-F081-4C46-A6CE-050D7E0632C7}" type="presParOf" srcId="{AA451D29-0A73-4C1F-B3D1-2E263A1849E3}" destId="{1BEF7094-ED8E-42EE-98BC-F59148E83056}" srcOrd="16" destOrd="0" presId="urn:microsoft.com/office/officeart/2005/8/layout/bList2"/>
    <dgm:cxn modelId="{D3FE14C4-417A-4D38-9FF8-C2FFD6E12455}" type="presParOf" srcId="{1BEF7094-ED8E-42EE-98BC-F59148E83056}" destId="{6D149FE0-2F47-4125-8AD2-C5EB677DFB9A}" srcOrd="0" destOrd="0" presId="urn:microsoft.com/office/officeart/2005/8/layout/bList2"/>
    <dgm:cxn modelId="{0D6CA05A-65A0-4111-AEEA-526768F42498}" type="presParOf" srcId="{1BEF7094-ED8E-42EE-98BC-F59148E83056}" destId="{45ACFE2E-70EA-4EE4-A46F-CA0A28155175}" srcOrd="1" destOrd="0" presId="urn:microsoft.com/office/officeart/2005/8/layout/bList2"/>
    <dgm:cxn modelId="{5E8033D3-866B-433F-8584-AB37FACF3574}" type="presParOf" srcId="{1BEF7094-ED8E-42EE-98BC-F59148E83056}" destId="{972F7BEE-B1AE-4808-A50E-EB1800D613CD}" srcOrd="2" destOrd="0" presId="urn:microsoft.com/office/officeart/2005/8/layout/bList2"/>
    <dgm:cxn modelId="{901B7177-13B2-41C5-95DB-BFE3CD1EFB6B}" type="presParOf" srcId="{1BEF7094-ED8E-42EE-98BC-F59148E83056}" destId="{71AE5885-C96A-4EDD-9743-715E3B2820F3}" srcOrd="3" destOrd="0" presId="urn:microsoft.com/office/officeart/2005/8/layout/bList2"/>
    <dgm:cxn modelId="{9D2C5293-45C1-46C3-BB08-58146B9274EA}" type="presParOf" srcId="{AA451D29-0A73-4C1F-B3D1-2E263A1849E3}" destId="{CD325594-0A51-4190-9798-032B2183427E}" srcOrd="17" destOrd="0" presId="urn:microsoft.com/office/officeart/2005/8/layout/bList2"/>
    <dgm:cxn modelId="{AA2B6AC8-14B6-4326-9D05-5823333EAC04}" type="presParOf" srcId="{AA451D29-0A73-4C1F-B3D1-2E263A1849E3}" destId="{DA5731BA-3AF1-4499-90E2-9C783DD86CA6}" srcOrd="18" destOrd="0" presId="urn:microsoft.com/office/officeart/2005/8/layout/bList2"/>
    <dgm:cxn modelId="{56EC8936-EC9A-42FE-B040-3E0BEC36C19A}" type="presParOf" srcId="{DA5731BA-3AF1-4499-90E2-9C783DD86CA6}" destId="{9DC6A9FC-EC8E-433D-BC4B-F5E67D5E92DB}" srcOrd="0" destOrd="0" presId="urn:microsoft.com/office/officeart/2005/8/layout/bList2"/>
    <dgm:cxn modelId="{07D053CA-9B0C-4528-B6FB-B3E4E6823247}" type="presParOf" srcId="{DA5731BA-3AF1-4499-90E2-9C783DD86CA6}" destId="{B871DD75-5B90-4E53-822D-5157E27F274C}" srcOrd="1" destOrd="0" presId="urn:microsoft.com/office/officeart/2005/8/layout/bList2"/>
    <dgm:cxn modelId="{899E8696-1F59-464E-AD9F-1D897E4E3D34}" type="presParOf" srcId="{DA5731BA-3AF1-4499-90E2-9C783DD86CA6}" destId="{3BB9C356-2788-41BB-8965-8DAE475B2215}" srcOrd="2" destOrd="0" presId="urn:microsoft.com/office/officeart/2005/8/layout/bList2"/>
    <dgm:cxn modelId="{41FACBB0-4B4F-400D-9515-A7657BDD6CC3}" type="presParOf" srcId="{DA5731BA-3AF1-4499-90E2-9C783DD86CA6}" destId="{1970A205-4730-459F-80DD-3602E15D395E}" srcOrd="3" destOrd="0" presId="urn:microsoft.com/office/officeart/2005/8/layout/bList2"/>
    <dgm:cxn modelId="{8F56DAA8-21C3-4FAC-A531-54945719E0D8}" type="presParOf" srcId="{AA451D29-0A73-4C1F-B3D1-2E263A1849E3}" destId="{6AD8CB0F-5905-4809-A10D-172112022B37}" srcOrd="19" destOrd="0" presId="urn:microsoft.com/office/officeart/2005/8/layout/bList2"/>
    <dgm:cxn modelId="{2E05029C-F0DE-418D-9FC8-45E9AC8D74DC}" type="presParOf" srcId="{AA451D29-0A73-4C1F-B3D1-2E263A1849E3}" destId="{C1A9485D-0484-4248-A816-EB0D015EEBDD}" srcOrd="20" destOrd="0" presId="urn:microsoft.com/office/officeart/2005/8/layout/bList2"/>
    <dgm:cxn modelId="{1EE042B6-E7F9-4F9D-A0FD-7C79BAAB3CF8}" type="presParOf" srcId="{C1A9485D-0484-4248-A816-EB0D015EEBDD}" destId="{25DF6982-2B3B-4117-B7D8-1921416AABE5}" srcOrd="0" destOrd="0" presId="urn:microsoft.com/office/officeart/2005/8/layout/bList2"/>
    <dgm:cxn modelId="{E2286F9F-F9B3-4930-903D-EB2BBFE2C7C5}" type="presParOf" srcId="{C1A9485D-0484-4248-A816-EB0D015EEBDD}" destId="{ED6CA85E-81A3-40E8-8AED-FF3C47A61BFB}" srcOrd="1" destOrd="0" presId="urn:microsoft.com/office/officeart/2005/8/layout/bList2"/>
    <dgm:cxn modelId="{8AF1F086-ADED-4C77-8FF2-D8A258CE067C}" type="presParOf" srcId="{C1A9485D-0484-4248-A816-EB0D015EEBDD}" destId="{3C975CEB-808F-4EE9-84FF-2E9A4DB18C3C}" srcOrd="2" destOrd="0" presId="urn:microsoft.com/office/officeart/2005/8/layout/bList2"/>
    <dgm:cxn modelId="{4AC32542-DB0E-447A-A2F0-072B6E9AD140}" type="presParOf" srcId="{C1A9485D-0484-4248-A816-EB0D015EEBDD}" destId="{9D05FC1C-83DB-413E-A3C2-1D05BD48E289}" srcOrd="3" destOrd="0" presId="urn:microsoft.com/office/officeart/2005/8/layout/bList2"/>
    <dgm:cxn modelId="{FE81B60D-D1DC-419F-A982-AAB4CCBE34B7}" type="presParOf" srcId="{AA451D29-0A73-4C1F-B3D1-2E263A1849E3}" destId="{5A4D1BAF-D4FB-4DE3-BFBA-2D004DCBD885}" srcOrd="21" destOrd="0" presId="urn:microsoft.com/office/officeart/2005/8/layout/bList2"/>
    <dgm:cxn modelId="{1B620EFE-615B-4DE9-8A36-CA2EA283253C}" type="presParOf" srcId="{AA451D29-0A73-4C1F-B3D1-2E263A1849E3}" destId="{F03DB8E2-6618-474C-9874-762254AEC5BC}" srcOrd="22" destOrd="0" presId="urn:microsoft.com/office/officeart/2005/8/layout/bList2"/>
    <dgm:cxn modelId="{25D143CC-254F-4988-B0B1-CB0111D3D0E3}" type="presParOf" srcId="{F03DB8E2-6618-474C-9874-762254AEC5BC}" destId="{330E734F-6183-453A-82DF-BA13103F8FEE}" srcOrd="0" destOrd="0" presId="urn:microsoft.com/office/officeart/2005/8/layout/bList2"/>
    <dgm:cxn modelId="{0A91B9A6-08B8-4A4B-9078-5E19A0A995F2}" type="presParOf" srcId="{F03DB8E2-6618-474C-9874-762254AEC5BC}" destId="{BBA991EC-5F36-4A66-A7E9-7CC2E62EE9C0}" srcOrd="1" destOrd="0" presId="urn:microsoft.com/office/officeart/2005/8/layout/bList2"/>
    <dgm:cxn modelId="{3385BEB9-E261-4109-A016-84FBAFD7FFC5}" type="presParOf" srcId="{F03DB8E2-6618-474C-9874-762254AEC5BC}" destId="{C3467017-144F-4A5C-BC05-D6EDF87D6B53}" srcOrd="2" destOrd="0" presId="urn:microsoft.com/office/officeart/2005/8/layout/bList2"/>
    <dgm:cxn modelId="{8A91813E-1B0A-4A03-BC49-962676FA6996}" type="presParOf" srcId="{F03DB8E2-6618-474C-9874-762254AEC5BC}" destId="{ABF6790E-2FD0-4D78-8E8A-0C996425EE80}" srcOrd="3" destOrd="0" presId="urn:microsoft.com/office/officeart/2005/8/layout/bList2"/>
    <dgm:cxn modelId="{AF9355B8-1CF2-4B7A-B10C-25396B954DE8}" type="presParOf" srcId="{AA451D29-0A73-4C1F-B3D1-2E263A1849E3}" destId="{35FF8C7D-9750-4DDF-AC76-3012CC21E541}" srcOrd="23" destOrd="0" presId="urn:microsoft.com/office/officeart/2005/8/layout/bList2"/>
    <dgm:cxn modelId="{049CAA10-D55C-4317-B6DB-C01E0D5278B4}" type="presParOf" srcId="{AA451D29-0A73-4C1F-B3D1-2E263A1849E3}" destId="{4E1CB35D-FBC5-4E74-9856-5410B77665EF}" srcOrd="24" destOrd="0" presId="urn:microsoft.com/office/officeart/2005/8/layout/bList2"/>
    <dgm:cxn modelId="{204E9BA8-CF18-448F-95D6-3CA37E9BAD00}" type="presParOf" srcId="{4E1CB35D-FBC5-4E74-9856-5410B77665EF}" destId="{64AA46B2-2ADE-4D61-9C26-FB406D7BF4A3}" srcOrd="0" destOrd="0" presId="urn:microsoft.com/office/officeart/2005/8/layout/bList2"/>
    <dgm:cxn modelId="{00EB489E-1C1F-4C22-A80B-E1B00E40D554}" type="presParOf" srcId="{4E1CB35D-FBC5-4E74-9856-5410B77665EF}" destId="{CEC72158-079A-4D41-9A26-BFA429786180}" srcOrd="1" destOrd="0" presId="urn:microsoft.com/office/officeart/2005/8/layout/bList2"/>
    <dgm:cxn modelId="{04A2A7AC-93B0-4A63-8CD2-FF174ED8F3C1}" type="presParOf" srcId="{4E1CB35D-FBC5-4E74-9856-5410B77665EF}" destId="{8B5DC93F-519B-41AC-A941-61E27B3CACA4}" srcOrd="2" destOrd="0" presId="urn:microsoft.com/office/officeart/2005/8/layout/bList2"/>
    <dgm:cxn modelId="{316BBE25-43E1-4928-A6AA-4B866F4A06FA}" type="presParOf" srcId="{4E1CB35D-FBC5-4E74-9856-5410B77665EF}" destId="{A9E41FD2-3859-4C54-92F8-DF42CE7DBC3A}" srcOrd="3" destOrd="0" presId="urn:microsoft.com/office/officeart/2005/8/layout/bList2"/>
    <dgm:cxn modelId="{1C6BA9A7-9A6C-409B-B4FF-19C7C351E612}" type="presParOf" srcId="{AA451D29-0A73-4C1F-B3D1-2E263A1849E3}" destId="{57594578-FFA3-4E9A-A06E-2F88542C6A5A}" srcOrd="25" destOrd="0" presId="urn:microsoft.com/office/officeart/2005/8/layout/bList2"/>
    <dgm:cxn modelId="{544119FB-72E6-480D-BF1C-83E275CA7078}" type="presParOf" srcId="{AA451D29-0A73-4C1F-B3D1-2E263A1849E3}" destId="{7406B6CB-49B5-4228-9298-E1F662BD7457}" srcOrd="26" destOrd="0" presId="urn:microsoft.com/office/officeart/2005/8/layout/bList2"/>
    <dgm:cxn modelId="{2FCD3010-65C0-4E96-B68C-EE7B63E8ED54}" type="presParOf" srcId="{7406B6CB-49B5-4228-9298-E1F662BD7457}" destId="{A85D3AC7-2061-4CBC-9951-B28BB5E12355}" srcOrd="0" destOrd="0" presId="urn:microsoft.com/office/officeart/2005/8/layout/bList2"/>
    <dgm:cxn modelId="{6C8019C5-043D-4C2A-89C5-8B001BD196AE}" type="presParOf" srcId="{7406B6CB-49B5-4228-9298-E1F662BD7457}" destId="{C6885B34-7C74-4908-8C16-8A90FDDF9FBE}" srcOrd="1" destOrd="0" presId="urn:microsoft.com/office/officeart/2005/8/layout/bList2"/>
    <dgm:cxn modelId="{CFF73FD0-EF65-454E-8CB8-FB30E3EB5EAA}" type="presParOf" srcId="{7406B6CB-49B5-4228-9298-E1F662BD7457}" destId="{CE8755AE-AEF2-4E4D-8AB9-71FF3D0D90DC}" srcOrd="2" destOrd="0" presId="urn:microsoft.com/office/officeart/2005/8/layout/bList2"/>
    <dgm:cxn modelId="{A15C2451-D253-4FE0-92C7-BF1DD8159E44}" type="presParOf" srcId="{7406B6CB-49B5-4228-9298-E1F662BD7457}" destId="{C37EFBDE-C905-47C7-A058-50BD933CB50C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5861EB-8AA5-4B5B-AC16-2548E580CA5B}" type="doc">
      <dgm:prSet loTypeId="urn:microsoft.com/office/officeart/2009/layout/CircleArrowProcess" loCatId="cycle" qsTypeId="urn:microsoft.com/office/officeart/2005/8/quickstyle/3d2" qsCatId="3D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5F5EB058-949E-46EC-BC47-9A5763B7A3D9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2000" b="1" cap="all" dirty="0">
              <a:solidFill>
                <a:schemeClr val="accent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Психологическая служба в системе образования республики башкортостан</a:t>
          </a:r>
          <a:endParaRPr lang="ru-RU" sz="2000" dirty="0">
            <a:solidFill>
              <a:schemeClr val="accent2">
                <a:lumMod val="20000"/>
                <a:lumOff val="80000"/>
              </a:schemeClr>
            </a:solidFill>
          </a:endParaRPr>
        </a:p>
      </dgm:t>
    </dgm:pt>
    <dgm:pt modelId="{283DCBAE-AED5-4939-8A26-85D47209A273}" type="parTrans" cxnId="{4403007A-3B5E-46ED-BF7A-7593B9CFAFC7}">
      <dgm:prSet/>
      <dgm:spPr/>
      <dgm:t>
        <a:bodyPr/>
        <a:lstStyle/>
        <a:p>
          <a:endParaRPr lang="ru-RU"/>
        </a:p>
      </dgm:t>
    </dgm:pt>
    <dgm:pt modelId="{12E77DC5-F618-44AB-A70F-6367D71998FA}" type="sibTrans" cxnId="{4403007A-3B5E-46ED-BF7A-7593B9CFAFC7}">
      <dgm:prSet/>
      <dgm:spPr/>
      <dgm:t>
        <a:bodyPr/>
        <a:lstStyle/>
        <a:p>
          <a:endParaRPr lang="ru-RU"/>
        </a:p>
      </dgm:t>
    </dgm:pt>
    <dgm:pt modelId="{73E04627-088A-40E4-9E4A-4C81172F0B69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2000" b="1" dirty="0">
              <a:solidFill>
                <a:schemeClr val="accent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Психолого-педагогические и медико-социальные центры</a:t>
          </a:r>
        </a:p>
      </dgm:t>
    </dgm:pt>
    <dgm:pt modelId="{F326082E-38CF-4403-9CAA-1EFD6F917390}" type="parTrans" cxnId="{202FEDA5-FE9D-4B50-BAD0-115700094EE0}">
      <dgm:prSet/>
      <dgm:spPr/>
      <dgm:t>
        <a:bodyPr/>
        <a:lstStyle/>
        <a:p>
          <a:endParaRPr lang="ru-RU"/>
        </a:p>
      </dgm:t>
    </dgm:pt>
    <dgm:pt modelId="{73274B49-D9DE-4BCD-BD53-EB742427D04E}" type="sibTrans" cxnId="{202FEDA5-FE9D-4B50-BAD0-115700094EE0}">
      <dgm:prSet/>
      <dgm:spPr/>
      <dgm:t>
        <a:bodyPr/>
        <a:lstStyle/>
        <a:p>
          <a:endParaRPr lang="ru-RU"/>
        </a:p>
      </dgm:t>
    </dgm:pt>
    <dgm:pt modelId="{5F45805B-7461-4E6A-85F2-4E38CCD62BF9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2000" b="1" dirty="0">
              <a:solidFill>
                <a:schemeClr val="accent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Ресурсные центры</a:t>
          </a:r>
        </a:p>
      </dgm:t>
    </dgm:pt>
    <dgm:pt modelId="{EEF3FB04-C00E-40C8-AC5A-3AB51756A786}" type="parTrans" cxnId="{68F4A5CB-A763-4E3E-AD22-2B3DA63D0CDF}">
      <dgm:prSet/>
      <dgm:spPr/>
      <dgm:t>
        <a:bodyPr/>
        <a:lstStyle/>
        <a:p>
          <a:endParaRPr lang="ru-RU"/>
        </a:p>
      </dgm:t>
    </dgm:pt>
    <dgm:pt modelId="{1941B713-8237-4668-B033-10AEEE3B685F}" type="sibTrans" cxnId="{68F4A5CB-A763-4E3E-AD22-2B3DA63D0CDF}">
      <dgm:prSet/>
      <dgm:spPr/>
      <dgm:t>
        <a:bodyPr/>
        <a:lstStyle/>
        <a:p>
          <a:endParaRPr lang="ru-RU"/>
        </a:p>
      </dgm:t>
    </dgm:pt>
    <dgm:pt modelId="{928FD125-9009-4F2E-A782-19BFDA8BDA7D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2000" b="1" dirty="0">
              <a:solidFill>
                <a:schemeClr val="accent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Психолого-медико-педагогические консилиумы образовательных организаций</a:t>
          </a:r>
        </a:p>
      </dgm:t>
    </dgm:pt>
    <dgm:pt modelId="{B1A25482-94CB-4F5C-83C3-D152B50F8CD7}" type="parTrans" cxnId="{0251DFB9-7EFF-41AE-B712-743629874D0A}">
      <dgm:prSet/>
      <dgm:spPr/>
      <dgm:t>
        <a:bodyPr/>
        <a:lstStyle/>
        <a:p>
          <a:endParaRPr lang="ru-RU"/>
        </a:p>
      </dgm:t>
    </dgm:pt>
    <dgm:pt modelId="{52297208-423D-4CC0-9B32-2507DBDBBBE7}" type="sibTrans" cxnId="{0251DFB9-7EFF-41AE-B712-743629874D0A}">
      <dgm:prSet/>
      <dgm:spPr/>
      <dgm:t>
        <a:bodyPr/>
        <a:lstStyle/>
        <a:p>
          <a:endParaRPr lang="ru-RU"/>
        </a:p>
      </dgm:t>
    </dgm:pt>
    <dgm:pt modelId="{DA072701-2786-4C41-B34A-58C944DD51B8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2000" b="1" dirty="0">
              <a:solidFill>
                <a:schemeClr val="accent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Психолого-медико-педагогические комиссии</a:t>
          </a:r>
        </a:p>
      </dgm:t>
    </dgm:pt>
    <dgm:pt modelId="{E9C17F5E-D78B-464B-AB6F-8A8AE634B22F}" type="sibTrans" cxnId="{A6A93D3E-8102-4A48-88BB-90A8C66370D4}">
      <dgm:prSet/>
      <dgm:spPr/>
      <dgm:t>
        <a:bodyPr/>
        <a:lstStyle/>
        <a:p>
          <a:endParaRPr lang="ru-RU"/>
        </a:p>
      </dgm:t>
    </dgm:pt>
    <dgm:pt modelId="{6003700D-2810-42BB-AB35-82C685AC529B}" type="parTrans" cxnId="{A6A93D3E-8102-4A48-88BB-90A8C66370D4}">
      <dgm:prSet/>
      <dgm:spPr/>
      <dgm:t>
        <a:bodyPr/>
        <a:lstStyle/>
        <a:p>
          <a:endParaRPr lang="ru-RU"/>
        </a:p>
      </dgm:t>
    </dgm:pt>
    <dgm:pt modelId="{CB2E3A6A-0BE6-4748-9F24-1726F39CDB5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2000" b="1" dirty="0">
              <a:solidFill>
                <a:schemeClr val="accent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Социально-психологические центры</a:t>
          </a:r>
        </a:p>
      </dgm:t>
    </dgm:pt>
    <dgm:pt modelId="{185F29B4-8E08-4740-8668-5D1A9FB55BCE}" type="parTrans" cxnId="{5FA8A7E3-2CDB-4DF8-8E5C-032A852336F1}">
      <dgm:prSet/>
      <dgm:spPr/>
      <dgm:t>
        <a:bodyPr/>
        <a:lstStyle/>
        <a:p>
          <a:endParaRPr lang="ru-RU"/>
        </a:p>
      </dgm:t>
    </dgm:pt>
    <dgm:pt modelId="{93CBA68F-F24F-4D20-8DC3-C648197A93F1}" type="sibTrans" cxnId="{5FA8A7E3-2CDB-4DF8-8E5C-032A852336F1}">
      <dgm:prSet/>
      <dgm:spPr/>
      <dgm:t>
        <a:bodyPr/>
        <a:lstStyle/>
        <a:p>
          <a:endParaRPr lang="ru-RU"/>
        </a:p>
      </dgm:t>
    </dgm:pt>
    <dgm:pt modelId="{F0C7F952-1F3E-4820-88C9-3F05CB4F9137}">
      <dgm:prSet/>
      <dgm:spPr/>
      <dgm:t>
        <a:bodyPr/>
        <a:lstStyle/>
        <a:p>
          <a:pPr>
            <a:lnSpc>
              <a:spcPct val="90000"/>
            </a:lnSpc>
          </a:pPr>
          <a:endParaRPr lang="ru-RU" sz="2100" dirty="0"/>
        </a:p>
      </dgm:t>
    </dgm:pt>
    <dgm:pt modelId="{10A08552-3E28-48CA-82EA-CEBC2F17B351}" type="parTrans" cxnId="{8C256534-F1D0-4650-B1C2-8002D30DE171}">
      <dgm:prSet/>
      <dgm:spPr/>
      <dgm:t>
        <a:bodyPr/>
        <a:lstStyle/>
        <a:p>
          <a:endParaRPr lang="ru-RU"/>
        </a:p>
      </dgm:t>
    </dgm:pt>
    <dgm:pt modelId="{21E5E72C-6A38-45F9-BD6E-D0FB3074D3D5}" type="sibTrans" cxnId="{8C256534-F1D0-4650-B1C2-8002D30DE171}">
      <dgm:prSet/>
      <dgm:spPr/>
      <dgm:t>
        <a:bodyPr/>
        <a:lstStyle/>
        <a:p>
          <a:endParaRPr lang="ru-RU"/>
        </a:p>
      </dgm:t>
    </dgm:pt>
    <dgm:pt modelId="{76E718EB-E06C-4137-8CED-9B8646C9AE1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2000" b="1" dirty="0">
              <a:solidFill>
                <a:schemeClr val="accent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Педагоги-психологи и другие специалисты в образовательных организациях</a:t>
          </a:r>
        </a:p>
      </dgm:t>
    </dgm:pt>
    <dgm:pt modelId="{246B2014-290D-466B-BCB0-1CE4DAFB00B1}" type="parTrans" cxnId="{5A48EFB0-3474-464E-BE9C-1CFEA3E2E184}">
      <dgm:prSet/>
      <dgm:spPr/>
      <dgm:t>
        <a:bodyPr/>
        <a:lstStyle/>
        <a:p>
          <a:endParaRPr lang="ru-RU"/>
        </a:p>
      </dgm:t>
    </dgm:pt>
    <dgm:pt modelId="{327F7D72-DD6B-466B-A01F-129A46A1A72F}" type="sibTrans" cxnId="{5A48EFB0-3474-464E-BE9C-1CFEA3E2E184}">
      <dgm:prSet/>
      <dgm:spPr/>
      <dgm:t>
        <a:bodyPr/>
        <a:lstStyle/>
        <a:p>
          <a:endParaRPr lang="ru-RU"/>
        </a:p>
      </dgm:t>
    </dgm:pt>
    <dgm:pt modelId="{43DB669F-90F4-4AA4-BFC6-7BFAE15EB582}" type="pres">
      <dgm:prSet presAssocID="{685861EB-8AA5-4B5B-AC16-2548E580CA5B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8BF3592B-B413-44C8-9845-149B21B9DB7E}" type="pres">
      <dgm:prSet presAssocID="{5F5EB058-949E-46EC-BC47-9A5763B7A3D9}" presName="Accent1" presStyleCnt="0"/>
      <dgm:spPr/>
    </dgm:pt>
    <dgm:pt modelId="{53E7313D-0F5C-4B8C-9BB1-FF7F9F45D034}" type="pres">
      <dgm:prSet presAssocID="{5F5EB058-949E-46EC-BC47-9A5763B7A3D9}" presName="Accent" presStyleLbl="node1" presStyleIdx="0" presStyleCnt="1" custAng="0" custScaleX="85603" custScaleY="87411"/>
      <dgm:spPr/>
    </dgm:pt>
    <dgm:pt modelId="{55B4642A-280E-47B1-BD26-0D5ACD006588}" type="pres">
      <dgm:prSet presAssocID="{5F5EB058-949E-46EC-BC47-9A5763B7A3D9}" presName="Child1" presStyleLbl="revTx" presStyleIdx="0" presStyleCnt="2" custScaleX="185243" custScaleY="176167" custLinFactNeighborX="30599" custLinFactNeighborY="6695">
        <dgm:presLayoutVars>
          <dgm:chMax val="0"/>
          <dgm:chPref val="0"/>
          <dgm:bulletEnabled val="1"/>
        </dgm:presLayoutVars>
      </dgm:prSet>
      <dgm:spPr/>
    </dgm:pt>
    <dgm:pt modelId="{8F8F800B-0D61-48AB-82A5-C240AEEF50EA}" type="pres">
      <dgm:prSet presAssocID="{5F5EB058-949E-46EC-BC47-9A5763B7A3D9}" presName="Parent1" presStyleLbl="revTx" presStyleIdx="1" presStyleCnt="2">
        <dgm:presLayoutVars>
          <dgm:chMax val="1"/>
          <dgm:chPref val="1"/>
          <dgm:bulletEnabled val="1"/>
        </dgm:presLayoutVars>
      </dgm:prSet>
      <dgm:spPr/>
    </dgm:pt>
  </dgm:ptLst>
  <dgm:cxnLst>
    <dgm:cxn modelId="{09A91500-7340-4208-ABC9-D6B8FDBA5B06}" type="presOf" srcId="{5F45805B-7461-4E6A-85F2-4E38CCD62BF9}" destId="{55B4642A-280E-47B1-BD26-0D5ACD006588}" srcOrd="0" destOrd="2" presId="urn:microsoft.com/office/officeart/2009/layout/CircleArrowProcess"/>
    <dgm:cxn modelId="{70094A03-E810-4998-831E-C40CE5C27A7B}" type="presOf" srcId="{5F5EB058-949E-46EC-BC47-9A5763B7A3D9}" destId="{8F8F800B-0D61-48AB-82A5-C240AEEF50EA}" srcOrd="0" destOrd="0" presId="urn:microsoft.com/office/officeart/2009/layout/CircleArrowProcess"/>
    <dgm:cxn modelId="{44699126-8853-4CAE-A826-2A10223A475A}" type="presOf" srcId="{DA072701-2786-4C41-B34A-58C944DD51B8}" destId="{55B4642A-280E-47B1-BD26-0D5ACD006588}" srcOrd="0" destOrd="0" presId="urn:microsoft.com/office/officeart/2009/layout/CircleArrowProcess"/>
    <dgm:cxn modelId="{8C256534-F1D0-4650-B1C2-8002D30DE171}" srcId="{5F5EB058-949E-46EC-BC47-9A5763B7A3D9}" destId="{F0C7F952-1F3E-4820-88C9-3F05CB4F9137}" srcOrd="6" destOrd="0" parTransId="{10A08552-3E28-48CA-82EA-CEBC2F17B351}" sibTransId="{21E5E72C-6A38-45F9-BD6E-D0FB3074D3D5}"/>
    <dgm:cxn modelId="{A6A93D3E-8102-4A48-88BB-90A8C66370D4}" srcId="{5F5EB058-949E-46EC-BC47-9A5763B7A3D9}" destId="{DA072701-2786-4C41-B34A-58C944DD51B8}" srcOrd="0" destOrd="0" parTransId="{6003700D-2810-42BB-AB35-82C685AC529B}" sibTransId="{E9C17F5E-D78B-464B-AB6F-8A8AE634B22F}"/>
    <dgm:cxn modelId="{DE47B765-F0EA-45A4-A69E-8BBFBDFC9C7E}" type="presOf" srcId="{73E04627-088A-40E4-9E4A-4C81172F0B69}" destId="{55B4642A-280E-47B1-BD26-0D5ACD006588}" srcOrd="0" destOrd="1" presId="urn:microsoft.com/office/officeart/2009/layout/CircleArrowProcess"/>
    <dgm:cxn modelId="{EDCEB74D-ACBB-4AF6-A53B-8C35A1F011B7}" type="presOf" srcId="{685861EB-8AA5-4B5B-AC16-2548E580CA5B}" destId="{43DB669F-90F4-4AA4-BFC6-7BFAE15EB582}" srcOrd="0" destOrd="0" presId="urn:microsoft.com/office/officeart/2009/layout/CircleArrowProcess"/>
    <dgm:cxn modelId="{4403007A-3B5E-46ED-BF7A-7593B9CFAFC7}" srcId="{685861EB-8AA5-4B5B-AC16-2548E580CA5B}" destId="{5F5EB058-949E-46EC-BC47-9A5763B7A3D9}" srcOrd="0" destOrd="0" parTransId="{283DCBAE-AED5-4939-8A26-85D47209A273}" sibTransId="{12E77DC5-F618-44AB-A70F-6367D71998FA}"/>
    <dgm:cxn modelId="{B7E65A92-D534-4618-A1B6-6A3922DACE0F}" type="presOf" srcId="{928FD125-9009-4F2E-A782-19BFDA8BDA7D}" destId="{55B4642A-280E-47B1-BD26-0D5ACD006588}" srcOrd="0" destOrd="3" presId="urn:microsoft.com/office/officeart/2009/layout/CircleArrowProcess"/>
    <dgm:cxn modelId="{D1D34AA3-7067-4948-9AC9-88F72E54705A}" type="presOf" srcId="{F0C7F952-1F3E-4820-88C9-3F05CB4F9137}" destId="{55B4642A-280E-47B1-BD26-0D5ACD006588}" srcOrd="0" destOrd="6" presId="urn:microsoft.com/office/officeart/2009/layout/CircleArrowProcess"/>
    <dgm:cxn modelId="{202FEDA5-FE9D-4B50-BAD0-115700094EE0}" srcId="{5F5EB058-949E-46EC-BC47-9A5763B7A3D9}" destId="{73E04627-088A-40E4-9E4A-4C81172F0B69}" srcOrd="1" destOrd="0" parTransId="{F326082E-38CF-4403-9CAA-1EFD6F917390}" sibTransId="{73274B49-D9DE-4BCD-BD53-EB742427D04E}"/>
    <dgm:cxn modelId="{5A48EFB0-3474-464E-BE9C-1CFEA3E2E184}" srcId="{5F5EB058-949E-46EC-BC47-9A5763B7A3D9}" destId="{76E718EB-E06C-4137-8CED-9B8646C9AE13}" srcOrd="5" destOrd="0" parTransId="{246B2014-290D-466B-BCB0-1CE4DAFB00B1}" sibTransId="{327F7D72-DD6B-466B-A01F-129A46A1A72F}"/>
    <dgm:cxn modelId="{0251DFB9-7EFF-41AE-B712-743629874D0A}" srcId="{5F5EB058-949E-46EC-BC47-9A5763B7A3D9}" destId="{928FD125-9009-4F2E-A782-19BFDA8BDA7D}" srcOrd="3" destOrd="0" parTransId="{B1A25482-94CB-4F5C-83C3-D152B50F8CD7}" sibTransId="{52297208-423D-4CC0-9B32-2507DBDBBBE7}"/>
    <dgm:cxn modelId="{68F4A5CB-A763-4E3E-AD22-2B3DA63D0CDF}" srcId="{5F5EB058-949E-46EC-BC47-9A5763B7A3D9}" destId="{5F45805B-7461-4E6A-85F2-4E38CCD62BF9}" srcOrd="2" destOrd="0" parTransId="{EEF3FB04-C00E-40C8-AC5A-3AB51756A786}" sibTransId="{1941B713-8237-4668-B033-10AEEE3B685F}"/>
    <dgm:cxn modelId="{D47B4CCF-B73B-4563-B891-17147E0DA89F}" type="presOf" srcId="{CB2E3A6A-0BE6-4748-9F24-1726F39CDB5E}" destId="{55B4642A-280E-47B1-BD26-0D5ACD006588}" srcOrd="0" destOrd="4" presId="urn:microsoft.com/office/officeart/2009/layout/CircleArrowProcess"/>
    <dgm:cxn modelId="{5FA8A7E3-2CDB-4DF8-8E5C-032A852336F1}" srcId="{5F5EB058-949E-46EC-BC47-9A5763B7A3D9}" destId="{CB2E3A6A-0BE6-4748-9F24-1726F39CDB5E}" srcOrd="4" destOrd="0" parTransId="{185F29B4-8E08-4740-8668-5D1A9FB55BCE}" sibTransId="{93CBA68F-F24F-4D20-8DC3-C648197A93F1}"/>
    <dgm:cxn modelId="{86A2D6EC-9F54-4295-8B02-6122B33DF30A}" type="presOf" srcId="{76E718EB-E06C-4137-8CED-9B8646C9AE13}" destId="{55B4642A-280E-47B1-BD26-0D5ACD006588}" srcOrd="0" destOrd="5" presId="urn:microsoft.com/office/officeart/2009/layout/CircleArrowProcess"/>
    <dgm:cxn modelId="{62CF8B3B-C089-476D-9128-D6A7ECAEF23C}" type="presParOf" srcId="{43DB669F-90F4-4AA4-BFC6-7BFAE15EB582}" destId="{8BF3592B-B413-44C8-9845-149B21B9DB7E}" srcOrd="0" destOrd="0" presId="urn:microsoft.com/office/officeart/2009/layout/CircleArrowProcess"/>
    <dgm:cxn modelId="{D4CB8291-4C85-4CC6-B08F-C64956A90937}" type="presParOf" srcId="{8BF3592B-B413-44C8-9845-149B21B9DB7E}" destId="{53E7313D-0F5C-4B8C-9BB1-FF7F9F45D034}" srcOrd="0" destOrd="0" presId="urn:microsoft.com/office/officeart/2009/layout/CircleArrowProcess"/>
    <dgm:cxn modelId="{CBD24027-99C3-4659-9605-25AE87D4BF3D}" type="presParOf" srcId="{43DB669F-90F4-4AA4-BFC6-7BFAE15EB582}" destId="{55B4642A-280E-47B1-BD26-0D5ACD006588}" srcOrd="1" destOrd="0" presId="urn:microsoft.com/office/officeart/2009/layout/CircleArrowProcess"/>
    <dgm:cxn modelId="{D7F90250-C308-4C21-879A-6512334203E6}" type="presParOf" srcId="{43DB669F-90F4-4AA4-BFC6-7BFAE15EB582}" destId="{8F8F800B-0D61-48AB-82A5-C240AEEF50EA}" srcOrd="2" destOrd="0" presId="urn:microsoft.com/office/officeart/2009/layout/CircleArrowProces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8AFA4D4-310F-4EEB-907B-6AFBF903B928}" type="doc">
      <dgm:prSet loTypeId="urn:microsoft.com/office/officeart/2005/8/layout/hList7#2" loCatId="process" qsTypeId="urn:microsoft.com/office/officeart/2005/8/quickstyle/simple1#1" qsCatId="simple" csTypeId="urn:microsoft.com/office/officeart/2005/8/colors/accent1_2#1" csCatId="accent1" phldr="1"/>
      <dgm:spPr/>
    </dgm:pt>
    <dgm:pt modelId="{B1307ECD-1169-414D-A284-193C029A06BF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Комплексное психолого-медико-педагогическое обследование детей от </a:t>
          </a:r>
        </a:p>
        <a:p>
          <a:r>
            <a: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0 – 18 лет</a:t>
          </a:r>
        </a:p>
      </dgm:t>
    </dgm:pt>
    <dgm:pt modelId="{95F01CB0-79A7-4B58-B1BF-A940F3B6F9FB}" type="parTrans" cxnId="{DA8D29B1-096F-4600-90E9-CF7DCE590304}">
      <dgm:prSet/>
      <dgm:spPr/>
      <dgm:t>
        <a:bodyPr/>
        <a:lstStyle/>
        <a:p>
          <a:endParaRPr lang="ru-RU"/>
        </a:p>
      </dgm:t>
    </dgm:pt>
    <dgm:pt modelId="{DA9D6745-A1B1-413D-A13D-21F6DCEC3D79}" type="sibTrans" cxnId="{DA8D29B1-096F-4600-90E9-CF7DCE590304}">
      <dgm:prSet/>
      <dgm:spPr/>
      <dgm:t>
        <a:bodyPr/>
        <a:lstStyle/>
        <a:p>
          <a:endParaRPr lang="ru-RU"/>
        </a:p>
      </dgm:t>
    </dgm:pt>
    <dgm:pt modelId="{860EEA0B-94FB-42A6-8925-3F91F9ECA469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Оказание федеральным учреждениям медико-социальной экспертизы содействия в разработке индивидуальной программы реабилитации ребенка-инвалида</a:t>
          </a:r>
        </a:p>
      </dgm:t>
    </dgm:pt>
    <dgm:pt modelId="{9A0226E6-8D1D-49EC-A48E-F270D9363A80}" type="parTrans" cxnId="{05371F59-9FA5-478A-AFC1-CB4BC89E100D}">
      <dgm:prSet/>
      <dgm:spPr/>
      <dgm:t>
        <a:bodyPr/>
        <a:lstStyle/>
        <a:p>
          <a:endParaRPr lang="ru-RU"/>
        </a:p>
      </dgm:t>
    </dgm:pt>
    <dgm:pt modelId="{0FEF2A8B-A3CA-45D9-9C81-BDE4AE9C6F79}" type="sibTrans" cxnId="{05371F59-9FA5-478A-AFC1-CB4BC89E100D}">
      <dgm:prSet/>
      <dgm:spPr/>
      <dgm:t>
        <a:bodyPr/>
        <a:lstStyle/>
        <a:p>
          <a:endParaRPr lang="ru-RU"/>
        </a:p>
      </dgm:t>
    </dgm:pt>
    <dgm:pt modelId="{CD43564B-1E0F-4976-98B4-02A8637A6CDA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Информационно-просветительская работа с населением в области предупреждения и коррекции недостатков в физическом и (или) психическом развитии и (или) отклонений в поведении детей</a:t>
          </a:r>
        </a:p>
      </dgm:t>
    </dgm:pt>
    <dgm:pt modelId="{C0180FB5-D2E0-4404-8897-483DEFF677DD}" type="parTrans" cxnId="{069FF46B-9117-4105-850C-1F3FBDFCCE35}">
      <dgm:prSet/>
      <dgm:spPr/>
      <dgm:t>
        <a:bodyPr/>
        <a:lstStyle/>
        <a:p>
          <a:endParaRPr lang="ru-RU"/>
        </a:p>
      </dgm:t>
    </dgm:pt>
    <dgm:pt modelId="{5081DCC4-CD35-4C66-8874-E1C5469F5310}" type="sibTrans" cxnId="{069FF46B-9117-4105-850C-1F3FBDFCCE35}">
      <dgm:prSet/>
      <dgm:spPr/>
      <dgm:t>
        <a:bodyPr/>
        <a:lstStyle/>
        <a:p>
          <a:endParaRPr lang="ru-RU"/>
        </a:p>
      </dgm:t>
    </dgm:pt>
    <dgm:pt modelId="{C44E8CCC-A3B5-473F-9B9F-C6D026B23A2F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Оказание помощи организациям, осуществляющим образовательную деятельность, по вопросам реализации основных общеобразовательных программ, обучения и воспитания обучающихся</a:t>
          </a:r>
          <a:endParaRPr lang="ru-RU" sz="900" dirty="0">
            <a:solidFill>
              <a:srgbClr val="002060"/>
            </a:solidFill>
          </a:endParaRPr>
        </a:p>
      </dgm:t>
    </dgm:pt>
    <dgm:pt modelId="{672F5BAE-E9D8-40DC-988E-ECDD5464FD92}" type="parTrans" cxnId="{F5D13E6E-02D9-4BA0-86F5-9CAF529BBFDB}">
      <dgm:prSet/>
      <dgm:spPr/>
      <dgm:t>
        <a:bodyPr/>
        <a:lstStyle/>
        <a:p>
          <a:endParaRPr lang="ru-RU"/>
        </a:p>
      </dgm:t>
    </dgm:pt>
    <dgm:pt modelId="{66118477-233E-473B-943F-AE5C224E1132}" type="sibTrans" cxnId="{F5D13E6E-02D9-4BA0-86F5-9CAF529BBFDB}">
      <dgm:prSet/>
      <dgm:spPr/>
      <dgm:t>
        <a:bodyPr/>
        <a:lstStyle/>
        <a:p>
          <a:endParaRPr lang="ru-RU"/>
        </a:p>
      </dgm:t>
    </dgm:pt>
    <dgm:pt modelId="{3492F784-88C7-4A36-AD64-7F3F68C30687}">
      <dgm:prSet phldrT="[Текст]" custT="1"/>
      <dgm:spPr>
        <a:solidFill>
          <a:srgbClr val="D1CE3E"/>
        </a:solidFill>
      </dgm:spPr>
      <dgm:t>
        <a:bodyPr/>
        <a:lstStyle/>
        <a:p>
          <a:r>
            <a: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Осуществление учета данных о детях с ограниченными возможностями здоровья и (или) </a:t>
          </a:r>
          <a:r>
            <a:rPr lang="ru-RU" sz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девиантным</a:t>
          </a:r>
          <a:r>
            <a: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поведением, проживающих на территории деятельности Учреждения</a:t>
          </a:r>
        </a:p>
      </dgm:t>
    </dgm:pt>
    <dgm:pt modelId="{824D5919-B1ED-496F-A01A-AEB379253DFC}" type="parTrans" cxnId="{18AB37AF-F1A1-4F44-B383-B2E9DD77A09D}">
      <dgm:prSet/>
      <dgm:spPr/>
      <dgm:t>
        <a:bodyPr/>
        <a:lstStyle/>
        <a:p>
          <a:endParaRPr lang="ru-RU"/>
        </a:p>
      </dgm:t>
    </dgm:pt>
    <dgm:pt modelId="{7BBC058E-D103-43A3-83E2-FCDF4B5F5216}" type="sibTrans" cxnId="{18AB37AF-F1A1-4F44-B383-B2E9DD77A09D}">
      <dgm:prSet/>
      <dgm:spPr/>
      <dgm:t>
        <a:bodyPr/>
        <a:lstStyle/>
        <a:p>
          <a:endParaRPr lang="ru-RU"/>
        </a:p>
      </dgm:t>
    </dgm:pt>
    <dgm:pt modelId="{D530C081-9B11-43D3-BF8E-39261348776E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sz="1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ru-RU" sz="1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Оказание консультативной помощи: Родителям (законным представителям) детей, специалистам образовательных учреждений, учреждениям социального обслуживания, учреждениям здравоохранения</a:t>
          </a:r>
        </a:p>
      </dgm:t>
    </dgm:pt>
    <dgm:pt modelId="{1C5265D7-8EB1-42D4-BF18-9E359C1BC20D}" type="parTrans" cxnId="{E5FB51A2-89D9-42C3-AC02-93C5FAE439B1}">
      <dgm:prSet/>
      <dgm:spPr/>
      <dgm:t>
        <a:bodyPr/>
        <a:lstStyle/>
        <a:p>
          <a:endParaRPr lang="ru-RU"/>
        </a:p>
      </dgm:t>
    </dgm:pt>
    <dgm:pt modelId="{4BF89078-2297-4D50-9F9D-4F55C64CDE38}" type="sibTrans" cxnId="{E5FB51A2-89D9-42C3-AC02-93C5FAE439B1}">
      <dgm:prSet/>
      <dgm:spPr/>
      <dgm:t>
        <a:bodyPr/>
        <a:lstStyle/>
        <a:p>
          <a:endParaRPr lang="ru-RU"/>
        </a:p>
      </dgm:t>
    </dgm:pt>
    <dgm:pt modelId="{AEEA9D02-EF62-4943-92C0-A2D8A41EDC4A}" type="pres">
      <dgm:prSet presAssocID="{98AFA4D4-310F-4EEB-907B-6AFBF903B928}" presName="Name0" presStyleCnt="0">
        <dgm:presLayoutVars>
          <dgm:dir/>
          <dgm:resizeHandles val="exact"/>
        </dgm:presLayoutVars>
      </dgm:prSet>
      <dgm:spPr/>
    </dgm:pt>
    <dgm:pt modelId="{39DEDA43-92FB-44B3-B03F-7B5CCDA271A1}" type="pres">
      <dgm:prSet presAssocID="{98AFA4D4-310F-4EEB-907B-6AFBF903B928}" presName="fgShape" presStyleLbl="fgShp" presStyleIdx="0" presStyleCnt="1" custScaleX="96222" custScaleY="47110" custLinFactNeighborY="38762"/>
      <dgm:spPr>
        <a:solidFill>
          <a:schemeClr val="accent4">
            <a:lumMod val="40000"/>
            <a:lumOff val="60000"/>
          </a:schemeClr>
        </a:solidFill>
      </dgm:spPr>
    </dgm:pt>
    <dgm:pt modelId="{ADC266C1-203A-4943-A616-B8287E7AB6DD}" type="pres">
      <dgm:prSet presAssocID="{98AFA4D4-310F-4EEB-907B-6AFBF903B928}" presName="linComp" presStyleCnt="0"/>
      <dgm:spPr/>
    </dgm:pt>
    <dgm:pt modelId="{F612FB7E-41A5-4894-9619-912210DBF0BF}" type="pres">
      <dgm:prSet presAssocID="{B1307ECD-1169-414D-A284-193C029A06BF}" presName="compNode" presStyleCnt="0"/>
      <dgm:spPr/>
    </dgm:pt>
    <dgm:pt modelId="{A1961857-B87A-4052-A38A-457EC93BD5D2}" type="pres">
      <dgm:prSet presAssocID="{B1307ECD-1169-414D-A284-193C029A06BF}" presName="bkgdShape" presStyleLbl="node1" presStyleIdx="0" presStyleCnt="6" custScaleX="95723"/>
      <dgm:spPr/>
    </dgm:pt>
    <dgm:pt modelId="{D861FAFA-9C8F-4ED4-A1F9-6DE9D48C6796}" type="pres">
      <dgm:prSet presAssocID="{B1307ECD-1169-414D-A284-193C029A06BF}" presName="nodeTx" presStyleLbl="node1" presStyleIdx="0" presStyleCnt="6">
        <dgm:presLayoutVars>
          <dgm:bulletEnabled val="1"/>
        </dgm:presLayoutVars>
      </dgm:prSet>
      <dgm:spPr/>
    </dgm:pt>
    <dgm:pt modelId="{D1FC943E-2088-49FF-AEBF-7A16566D7642}" type="pres">
      <dgm:prSet presAssocID="{B1307ECD-1169-414D-A284-193C029A06BF}" presName="invisiNode" presStyleLbl="node1" presStyleIdx="0" presStyleCnt="6"/>
      <dgm:spPr/>
    </dgm:pt>
    <dgm:pt modelId="{54602E50-892E-46E3-8791-74FAF5D51C9E}" type="pres">
      <dgm:prSet presAssocID="{B1307ECD-1169-414D-A284-193C029A06BF}" presName="imagNode" presStyleLbl="fgImgPlace1" presStyleIdx="0" presStyleCnt="6" custScaleX="93063" custScaleY="83016" custLinFactNeighborX="-6557" custLinFactNeighborY="-2049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E659D34-BCA2-4523-8051-624ECA3EECE5}" type="pres">
      <dgm:prSet presAssocID="{DA9D6745-A1B1-413D-A13D-21F6DCEC3D79}" presName="sibTrans" presStyleLbl="sibTrans2D1" presStyleIdx="0" presStyleCnt="0"/>
      <dgm:spPr/>
    </dgm:pt>
    <dgm:pt modelId="{420CD6B2-27F9-43A5-B8FA-4069C107F9D4}" type="pres">
      <dgm:prSet presAssocID="{860EEA0B-94FB-42A6-8925-3F91F9ECA469}" presName="compNode" presStyleCnt="0"/>
      <dgm:spPr/>
    </dgm:pt>
    <dgm:pt modelId="{A2683677-6EA3-4575-B608-EE664A63FC28}" type="pres">
      <dgm:prSet presAssocID="{860EEA0B-94FB-42A6-8925-3F91F9ECA469}" presName="bkgdShape" presStyleLbl="node1" presStyleIdx="1" presStyleCnt="6" custScaleX="94544"/>
      <dgm:spPr/>
    </dgm:pt>
    <dgm:pt modelId="{A761879B-E7FC-4EA8-B737-346D3E8E33A9}" type="pres">
      <dgm:prSet presAssocID="{860EEA0B-94FB-42A6-8925-3F91F9ECA469}" presName="nodeTx" presStyleLbl="node1" presStyleIdx="1" presStyleCnt="6">
        <dgm:presLayoutVars>
          <dgm:bulletEnabled val="1"/>
        </dgm:presLayoutVars>
      </dgm:prSet>
      <dgm:spPr/>
    </dgm:pt>
    <dgm:pt modelId="{5367DC1D-F4DF-4C22-A5DE-5413D5EB97EB}" type="pres">
      <dgm:prSet presAssocID="{860EEA0B-94FB-42A6-8925-3F91F9ECA469}" presName="invisiNode" presStyleLbl="node1" presStyleIdx="1" presStyleCnt="6"/>
      <dgm:spPr/>
    </dgm:pt>
    <dgm:pt modelId="{78BB4EB6-7326-4AB9-B991-884A1A39C6E5}" type="pres">
      <dgm:prSet presAssocID="{860EEA0B-94FB-42A6-8925-3F91F9ECA469}" presName="imagNode" presStyleLbl="fgImgPlace1" presStyleIdx="1" presStyleCnt="6" custScaleX="93065" custScaleY="81067" custLinFactNeighborX="1177" custLinFactNeighborY="-1952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1B8F1873-7803-4D7A-81F0-EFD0D450841D}" type="pres">
      <dgm:prSet presAssocID="{0FEF2A8B-A3CA-45D9-9C81-BDE4AE9C6F79}" presName="sibTrans" presStyleLbl="sibTrans2D1" presStyleIdx="0" presStyleCnt="0"/>
      <dgm:spPr/>
    </dgm:pt>
    <dgm:pt modelId="{182524ED-3EF1-4671-933B-AB217E74AE05}" type="pres">
      <dgm:prSet presAssocID="{CD43564B-1E0F-4976-98B4-02A8637A6CDA}" presName="compNode" presStyleCnt="0"/>
      <dgm:spPr/>
    </dgm:pt>
    <dgm:pt modelId="{87382C75-D180-43AF-989B-32D8B08B5F72}" type="pres">
      <dgm:prSet presAssocID="{CD43564B-1E0F-4976-98B4-02A8637A6CDA}" presName="bkgdShape" presStyleLbl="node1" presStyleIdx="2" presStyleCnt="6" custScaleX="96272"/>
      <dgm:spPr/>
    </dgm:pt>
    <dgm:pt modelId="{DB743C52-E9F1-4541-AED5-BE4DB73FB1ED}" type="pres">
      <dgm:prSet presAssocID="{CD43564B-1E0F-4976-98B4-02A8637A6CDA}" presName="nodeTx" presStyleLbl="node1" presStyleIdx="2" presStyleCnt="6">
        <dgm:presLayoutVars>
          <dgm:bulletEnabled val="1"/>
        </dgm:presLayoutVars>
      </dgm:prSet>
      <dgm:spPr/>
    </dgm:pt>
    <dgm:pt modelId="{19AFC290-AF51-4E80-B1E7-246706A79099}" type="pres">
      <dgm:prSet presAssocID="{CD43564B-1E0F-4976-98B4-02A8637A6CDA}" presName="invisiNode" presStyleLbl="node1" presStyleIdx="2" presStyleCnt="6"/>
      <dgm:spPr/>
    </dgm:pt>
    <dgm:pt modelId="{DD11F0F2-957A-4A0D-860B-CAFF840BEDF1}" type="pres">
      <dgm:prSet presAssocID="{CD43564B-1E0F-4976-98B4-02A8637A6CDA}" presName="imagNode" presStyleLbl="fgImgPlace1" presStyleIdx="2" presStyleCnt="6" custScaleX="93063" custScaleY="81067" custLinFactNeighborX="-1727" custLinFactNeighborY="-1952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12346313-BE89-4705-88AE-5645BF0A3923}" type="pres">
      <dgm:prSet presAssocID="{5081DCC4-CD35-4C66-8874-E1C5469F5310}" presName="sibTrans" presStyleLbl="sibTrans2D1" presStyleIdx="0" presStyleCnt="0"/>
      <dgm:spPr/>
    </dgm:pt>
    <dgm:pt modelId="{B1C3906F-2BBE-4A4D-9E8F-7B1323458495}" type="pres">
      <dgm:prSet presAssocID="{C44E8CCC-A3B5-473F-9B9F-C6D026B23A2F}" presName="compNode" presStyleCnt="0"/>
      <dgm:spPr/>
    </dgm:pt>
    <dgm:pt modelId="{C62A1E76-8A4F-4839-81D2-9D77D7F52E3A}" type="pres">
      <dgm:prSet presAssocID="{C44E8CCC-A3B5-473F-9B9F-C6D026B23A2F}" presName="bkgdShape" presStyleLbl="node1" presStyleIdx="3" presStyleCnt="6" custScaleX="106515" custLinFactNeighborX="1003"/>
      <dgm:spPr/>
    </dgm:pt>
    <dgm:pt modelId="{87EF3174-70E3-4C2C-A18D-189CA2B75BFB}" type="pres">
      <dgm:prSet presAssocID="{C44E8CCC-A3B5-473F-9B9F-C6D026B23A2F}" presName="nodeTx" presStyleLbl="node1" presStyleIdx="3" presStyleCnt="6">
        <dgm:presLayoutVars>
          <dgm:bulletEnabled val="1"/>
        </dgm:presLayoutVars>
      </dgm:prSet>
      <dgm:spPr/>
    </dgm:pt>
    <dgm:pt modelId="{16024EA7-98C0-4049-9D89-C00313475DEA}" type="pres">
      <dgm:prSet presAssocID="{C44E8CCC-A3B5-473F-9B9F-C6D026B23A2F}" presName="invisiNode" presStyleLbl="node1" presStyleIdx="3" presStyleCnt="6"/>
      <dgm:spPr/>
    </dgm:pt>
    <dgm:pt modelId="{164AF45A-2654-4531-931E-8037FE7455D7}" type="pres">
      <dgm:prSet presAssocID="{C44E8CCC-A3B5-473F-9B9F-C6D026B23A2F}" presName="imagNode" presStyleLbl="fgImgPlace1" presStyleIdx="3" presStyleCnt="6" custScaleX="93063" custScaleY="79866" custLinFactNeighborX="2470" custLinFactNeighborY="-1892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F7403446-4467-41A1-B1BD-E93E2806DF87}" type="pres">
      <dgm:prSet presAssocID="{66118477-233E-473B-943F-AE5C224E1132}" presName="sibTrans" presStyleLbl="sibTrans2D1" presStyleIdx="0" presStyleCnt="0"/>
      <dgm:spPr/>
    </dgm:pt>
    <dgm:pt modelId="{FF353C48-CD03-44C2-92F8-27F5EA1D3B78}" type="pres">
      <dgm:prSet presAssocID="{3492F784-88C7-4A36-AD64-7F3F68C30687}" presName="compNode" presStyleCnt="0"/>
      <dgm:spPr/>
    </dgm:pt>
    <dgm:pt modelId="{70538E58-8710-4CD2-B001-F8B811F5ED57}" type="pres">
      <dgm:prSet presAssocID="{3492F784-88C7-4A36-AD64-7F3F68C30687}" presName="bkgdShape" presStyleLbl="node1" presStyleIdx="4" presStyleCnt="6" custLinFactNeighborY="766"/>
      <dgm:spPr/>
    </dgm:pt>
    <dgm:pt modelId="{3B3F1322-E43B-4414-8C31-47070CB8B069}" type="pres">
      <dgm:prSet presAssocID="{3492F784-88C7-4A36-AD64-7F3F68C30687}" presName="nodeTx" presStyleLbl="node1" presStyleIdx="4" presStyleCnt="6">
        <dgm:presLayoutVars>
          <dgm:bulletEnabled val="1"/>
        </dgm:presLayoutVars>
      </dgm:prSet>
      <dgm:spPr/>
    </dgm:pt>
    <dgm:pt modelId="{4C5869FC-9138-4CD5-9A96-8DAFC4B0A9F9}" type="pres">
      <dgm:prSet presAssocID="{3492F784-88C7-4A36-AD64-7F3F68C30687}" presName="invisiNode" presStyleLbl="node1" presStyleIdx="4" presStyleCnt="6"/>
      <dgm:spPr/>
    </dgm:pt>
    <dgm:pt modelId="{F4D1BA81-6D4A-4A67-A1C2-75D12FCD3B8D}" type="pres">
      <dgm:prSet presAssocID="{3492F784-88C7-4A36-AD64-7F3F68C30687}" presName="imagNode" presStyleLbl="fgImgPlace1" presStyleIdx="4" presStyleCnt="6" custScaleX="89275" custScaleY="79865" custLinFactNeighborX="1719" custLinFactNeighborY="-18177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3DDE5EFB-C6DB-4D81-8C78-C3B7EF717B57}" type="pres">
      <dgm:prSet presAssocID="{7BBC058E-D103-43A3-83E2-FCDF4B5F5216}" presName="sibTrans" presStyleLbl="sibTrans2D1" presStyleIdx="0" presStyleCnt="0"/>
      <dgm:spPr/>
    </dgm:pt>
    <dgm:pt modelId="{E7D95108-6C52-494A-A210-DE2E20E003F4}" type="pres">
      <dgm:prSet presAssocID="{D530C081-9B11-43D3-BF8E-39261348776E}" presName="compNode" presStyleCnt="0"/>
      <dgm:spPr/>
    </dgm:pt>
    <dgm:pt modelId="{5CE8F91B-B878-4DC3-9856-D215C4E4C86D}" type="pres">
      <dgm:prSet presAssocID="{D530C081-9B11-43D3-BF8E-39261348776E}" presName="bkgdShape" presStyleLbl="node1" presStyleIdx="5" presStyleCnt="6"/>
      <dgm:spPr/>
    </dgm:pt>
    <dgm:pt modelId="{2D424612-5BE1-472C-AA78-8F25A0B46164}" type="pres">
      <dgm:prSet presAssocID="{D530C081-9B11-43D3-BF8E-39261348776E}" presName="nodeTx" presStyleLbl="node1" presStyleIdx="5" presStyleCnt="6">
        <dgm:presLayoutVars>
          <dgm:bulletEnabled val="1"/>
        </dgm:presLayoutVars>
      </dgm:prSet>
      <dgm:spPr/>
    </dgm:pt>
    <dgm:pt modelId="{4359700D-8202-4D0F-BDEB-1BDB84AE9BFD}" type="pres">
      <dgm:prSet presAssocID="{D530C081-9B11-43D3-BF8E-39261348776E}" presName="invisiNode" presStyleLbl="node1" presStyleIdx="5" presStyleCnt="6"/>
      <dgm:spPr/>
    </dgm:pt>
    <dgm:pt modelId="{194961B2-325D-491F-BDE2-3D4D7AD60F8F}" type="pres">
      <dgm:prSet presAssocID="{D530C081-9B11-43D3-BF8E-39261348776E}" presName="imagNode" presStyleLbl="fgImgPlace1" presStyleIdx="5" presStyleCnt="6" custScaleX="100000" custScaleY="90533" custLinFactNeighborX="4275" custLinFactNeighborY="-19149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</dgm:ptLst>
  <dgm:cxnLst>
    <dgm:cxn modelId="{59F78316-E6FA-44B1-9706-CA71D4316FBB}" type="presOf" srcId="{7BBC058E-D103-43A3-83E2-FCDF4B5F5216}" destId="{3DDE5EFB-C6DB-4D81-8C78-C3B7EF717B57}" srcOrd="0" destOrd="0" presId="urn:microsoft.com/office/officeart/2005/8/layout/hList7#2"/>
    <dgm:cxn modelId="{0D625F21-8C1A-402D-B26F-89407E419CE3}" type="presOf" srcId="{DA9D6745-A1B1-413D-A13D-21F6DCEC3D79}" destId="{CE659D34-BCA2-4523-8051-624ECA3EECE5}" srcOrd="0" destOrd="0" presId="urn:microsoft.com/office/officeart/2005/8/layout/hList7#2"/>
    <dgm:cxn modelId="{F21B452C-1863-40D0-B450-108BDCBCB1D6}" type="presOf" srcId="{D530C081-9B11-43D3-BF8E-39261348776E}" destId="{2D424612-5BE1-472C-AA78-8F25A0B46164}" srcOrd="1" destOrd="0" presId="urn:microsoft.com/office/officeart/2005/8/layout/hList7#2"/>
    <dgm:cxn modelId="{53154465-2E68-44C7-BB4B-18A377DB5A50}" type="presOf" srcId="{98AFA4D4-310F-4EEB-907B-6AFBF903B928}" destId="{AEEA9D02-EF62-4943-92C0-A2D8A41EDC4A}" srcOrd="0" destOrd="0" presId="urn:microsoft.com/office/officeart/2005/8/layout/hList7#2"/>
    <dgm:cxn modelId="{9C383C48-362E-42E7-88E2-29A49B2149C5}" type="presOf" srcId="{5081DCC4-CD35-4C66-8874-E1C5469F5310}" destId="{12346313-BE89-4705-88AE-5645BF0A3923}" srcOrd="0" destOrd="0" presId="urn:microsoft.com/office/officeart/2005/8/layout/hList7#2"/>
    <dgm:cxn modelId="{069FF46B-9117-4105-850C-1F3FBDFCCE35}" srcId="{98AFA4D4-310F-4EEB-907B-6AFBF903B928}" destId="{CD43564B-1E0F-4976-98B4-02A8637A6CDA}" srcOrd="2" destOrd="0" parTransId="{C0180FB5-D2E0-4404-8897-483DEFF677DD}" sibTransId="{5081DCC4-CD35-4C66-8874-E1C5469F5310}"/>
    <dgm:cxn modelId="{F5D13E6E-02D9-4BA0-86F5-9CAF529BBFDB}" srcId="{98AFA4D4-310F-4EEB-907B-6AFBF903B928}" destId="{C44E8CCC-A3B5-473F-9B9F-C6D026B23A2F}" srcOrd="3" destOrd="0" parTransId="{672F5BAE-E9D8-40DC-988E-ECDD5464FD92}" sibTransId="{66118477-233E-473B-943F-AE5C224E1132}"/>
    <dgm:cxn modelId="{8971D158-8F61-40B5-B9FC-D2B080D70A2E}" type="presOf" srcId="{C44E8CCC-A3B5-473F-9B9F-C6D026B23A2F}" destId="{C62A1E76-8A4F-4839-81D2-9D77D7F52E3A}" srcOrd="0" destOrd="0" presId="urn:microsoft.com/office/officeart/2005/8/layout/hList7#2"/>
    <dgm:cxn modelId="{05371F59-9FA5-478A-AFC1-CB4BC89E100D}" srcId="{98AFA4D4-310F-4EEB-907B-6AFBF903B928}" destId="{860EEA0B-94FB-42A6-8925-3F91F9ECA469}" srcOrd="1" destOrd="0" parTransId="{9A0226E6-8D1D-49EC-A48E-F270D9363A80}" sibTransId="{0FEF2A8B-A3CA-45D9-9C81-BDE4AE9C6F79}"/>
    <dgm:cxn modelId="{A67D3E95-B202-48A1-AE86-5D01A5BAF009}" type="presOf" srcId="{B1307ECD-1169-414D-A284-193C029A06BF}" destId="{A1961857-B87A-4052-A38A-457EC93BD5D2}" srcOrd="0" destOrd="0" presId="urn:microsoft.com/office/officeart/2005/8/layout/hList7#2"/>
    <dgm:cxn modelId="{84480E9C-90BD-4D71-9580-72C6F6153E2A}" type="presOf" srcId="{860EEA0B-94FB-42A6-8925-3F91F9ECA469}" destId="{A2683677-6EA3-4575-B608-EE664A63FC28}" srcOrd="0" destOrd="0" presId="urn:microsoft.com/office/officeart/2005/8/layout/hList7#2"/>
    <dgm:cxn modelId="{BDA119A1-A769-418A-9EAE-472368B9C7CE}" type="presOf" srcId="{66118477-233E-473B-943F-AE5C224E1132}" destId="{F7403446-4467-41A1-B1BD-E93E2806DF87}" srcOrd="0" destOrd="0" presId="urn:microsoft.com/office/officeart/2005/8/layout/hList7#2"/>
    <dgm:cxn modelId="{E5FB51A2-89D9-42C3-AC02-93C5FAE439B1}" srcId="{98AFA4D4-310F-4EEB-907B-6AFBF903B928}" destId="{D530C081-9B11-43D3-BF8E-39261348776E}" srcOrd="5" destOrd="0" parTransId="{1C5265D7-8EB1-42D4-BF18-9E359C1BC20D}" sibTransId="{4BF89078-2297-4D50-9F9D-4F55C64CDE38}"/>
    <dgm:cxn modelId="{51F4BBA6-50D5-49ED-89A9-3250BDEE99A1}" type="presOf" srcId="{3492F784-88C7-4A36-AD64-7F3F68C30687}" destId="{70538E58-8710-4CD2-B001-F8B811F5ED57}" srcOrd="0" destOrd="0" presId="urn:microsoft.com/office/officeart/2005/8/layout/hList7#2"/>
    <dgm:cxn modelId="{18AB37AF-F1A1-4F44-B383-B2E9DD77A09D}" srcId="{98AFA4D4-310F-4EEB-907B-6AFBF903B928}" destId="{3492F784-88C7-4A36-AD64-7F3F68C30687}" srcOrd="4" destOrd="0" parTransId="{824D5919-B1ED-496F-A01A-AEB379253DFC}" sibTransId="{7BBC058E-D103-43A3-83E2-FCDF4B5F5216}"/>
    <dgm:cxn modelId="{DA8D29B1-096F-4600-90E9-CF7DCE590304}" srcId="{98AFA4D4-310F-4EEB-907B-6AFBF903B928}" destId="{B1307ECD-1169-414D-A284-193C029A06BF}" srcOrd="0" destOrd="0" parTransId="{95F01CB0-79A7-4B58-B1BF-A940F3B6F9FB}" sibTransId="{DA9D6745-A1B1-413D-A13D-21F6DCEC3D79}"/>
    <dgm:cxn modelId="{F26943B4-58D8-4292-B85A-0BCC78162016}" type="presOf" srcId="{CD43564B-1E0F-4976-98B4-02A8637A6CDA}" destId="{DB743C52-E9F1-4541-AED5-BE4DB73FB1ED}" srcOrd="1" destOrd="0" presId="urn:microsoft.com/office/officeart/2005/8/layout/hList7#2"/>
    <dgm:cxn modelId="{154B21C7-0E71-4475-AB62-B970E6BEECB2}" type="presOf" srcId="{C44E8CCC-A3B5-473F-9B9F-C6D026B23A2F}" destId="{87EF3174-70E3-4C2C-A18D-189CA2B75BFB}" srcOrd="1" destOrd="0" presId="urn:microsoft.com/office/officeart/2005/8/layout/hList7#2"/>
    <dgm:cxn modelId="{13D9D5CC-9E5E-4E7C-A09B-E34F4FB90EE2}" type="presOf" srcId="{0FEF2A8B-A3CA-45D9-9C81-BDE4AE9C6F79}" destId="{1B8F1873-7803-4D7A-81F0-EFD0D450841D}" srcOrd="0" destOrd="0" presId="urn:microsoft.com/office/officeart/2005/8/layout/hList7#2"/>
    <dgm:cxn modelId="{75B5DCD0-06CC-426B-AAEF-B54C7C736806}" type="presOf" srcId="{860EEA0B-94FB-42A6-8925-3F91F9ECA469}" destId="{A761879B-E7FC-4EA8-B737-346D3E8E33A9}" srcOrd="1" destOrd="0" presId="urn:microsoft.com/office/officeart/2005/8/layout/hList7#2"/>
    <dgm:cxn modelId="{A884DDD0-F00B-4474-9211-33A0EABED7BA}" type="presOf" srcId="{CD43564B-1E0F-4976-98B4-02A8637A6CDA}" destId="{87382C75-D180-43AF-989B-32D8B08B5F72}" srcOrd="0" destOrd="0" presId="urn:microsoft.com/office/officeart/2005/8/layout/hList7#2"/>
    <dgm:cxn modelId="{B31161D4-3A51-4EAF-80AC-F7B3F0180C9B}" type="presOf" srcId="{3492F784-88C7-4A36-AD64-7F3F68C30687}" destId="{3B3F1322-E43B-4414-8C31-47070CB8B069}" srcOrd="1" destOrd="0" presId="urn:microsoft.com/office/officeart/2005/8/layout/hList7#2"/>
    <dgm:cxn modelId="{95E761E3-BE11-4D7D-BF95-5975970D6C89}" type="presOf" srcId="{D530C081-9B11-43D3-BF8E-39261348776E}" destId="{5CE8F91B-B878-4DC3-9856-D215C4E4C86D}" srcOrd="0" destOrd="0" presId="urn:microsoft.com/office/officeart/2005/8/layout/hList7#2"/>
    <dgm:cxn modelId="{2010A1F9-DFF8-475E-B20A-19F539F206A1}" type="presOf" srcId="{B1307ECD-1169-414D-A284-193C029A06BF}" destId="{D861FAFA-9C8F-4ED4-A1F9-6DE9D48C6796}" srcOrd="1" destOrd="0" presId="urn:microsoft.com/office/officeart/2005/8/layout/hList7#2"/>
    <dgm:cxn modelId="{80DDC687-1841-4FA0-929F-ABEBEECF5AFE}" type="presParOf" srcId="{AEEA9D02-EF62-4943-92C0-A2D8A41EDC4A}" destId="{39DEDA43-92FB-44B3-B03F-7B5CCDA271A1}" srcOrd="0" destOrd="0" presId="urn:microsoft.com/office/officeart/2005/8/layout/hList7#2"/>
    <dgm:cxn modelId="{4CCE67F4-370C-4511-8FB5-C8BC552ADBF0}" type="presParOf" srcId="{AEEA9D02-EF62-4943-92C0-A2D8A41EDC4A}" destId="{ADC266C1-203A-4943-A616-B8287E7AB6DD}" srcOrd="1" destOrd="0" presId="urn:microsoft.com/office/officeart/2005/8/layout/hList7#2"/>
    <dgm:cxn modelId="{6383A23B-A91F-4E5A-A150-6B580C0294FD}" type="presParOf" srcId="{ADC266C1-203A-4943-A616-B8287E7AB6DD}" destId="{F612FB7E-41A5-4894-9619-912210DBF0BF}" srcOrd="0" destOrd="0" presId="urn:microsoft.com/office/officeart/2005/8/layout/hList7#2"/>
    <dgm:cxn modelId="{91F68C98-DFF8-4284-823C-B09552858315}" type="presParOf" srcId="{F612FB7E-41A5-4894-9619-912210DBF0BF}" destId="{A1961857-B87A-4052-A38A-457EC93BD5D2}" srcOrd="0" destOrd="0" presId="urn:microsoft.com/office/officeart/2005/8/layout/hList7#2"/>
    <dgm:cxn modelId="{C5E3D776-3605-4352-AEB0-90C096A37057}" type="presParOf" srcId="{F612FB7E-41A5-4894-9619-912210DBF0BF}" destId="{D861FAFA-9C8F-4ED4-A1F9-6DE9D48C6796}" srcOrd="1" destOrd="0" presId="urn:microsoft.com/office/officeart/2005/8/layout/hList7#2"/>
    <dgm:cxn modelId="{6F1C0837-3822-4DA2-B437-96102DA8DA3F}" type="presParOf" srcId="{F612FB7E-41A5-4894-9619-912210DBF0BF}" destId="{D1FC943E-2088-49FF-AEBF-7A16566D7642}" srcOrd="2" destOrd="0" presId="urn:microsoft.com/office/officeart/2005/8/layout/hList7#2"/>
    <dgm:cxn modelId="{DD781C60-4001-48E8-83E4-93466A52016F}" type="presParOf" srcId="{F612FB7E-41A5-4894-9619-912210DBF0BF}" destId="{54602E50-892E-46E3-8791-74FAF5D51C9E}" srcOrd="3" destOrd="0" presId="urn:microsoft.com/office/officeart/2005/8/layout/hList7#2"/>
    <dgm:cxn modelId="{E0A0C6FB-B44C-41CF-82DF-C8AA6F861684}" type="presParOf" srcId="{ADC266C1-203A-4943-A616-B8287E7AB6DD}" destId="{CE659D34-BCA2-4523-8051-624ECA3EECE5}" srcOrd="1" destOrd="0" presId="urn:microsoft.com/office/officeart/2005/8/layout/hList7#2"/>
    <dgm:cxn modelId="{5C621C5F-FBBE-43A9-9353-34FB1F256BAF}" type="presParOf" srcId="{ADC266C1-203A-4943-A616-B8287E7AB6DD}" destId="{420CD6B2-27F9-43A5-B8FA-4069C107F9D4}" srcOrd="2" destOrd="0" presId="urn:microsoft.com/office/officeart/2005/8/layout/hList7#2"/>
    <dgm:cxn modelId="{6B249FF5-4B0A-4CB4-9A55-60CB5173C6A7}" type="presParOf" srcId="{420CD6B2-27F9-43A5-B8FA-4069C107F9D4}" destId="{A2683677-6EA3-4575-B608-EE664A63FC28}" srcOrd="0" destOrd="0" presId="urn:microsoft.com/office/officeart/2005/8/layout/hList7#2"/>
    <dgm:cxn modelId="{BB19A973-B3B3-46C7-9ACC-331BADE753BA}" type="presParOf" srcId="{420CD6B2-27F9-43A5-B8FA-4069C107F9D4}" destId="{A761879B-E7FC-4EA8-B737-346D3E8E33A9}" srcOrd="1" destOrd="0" presId="urn:microsoft.com/office/officeart/2005/8/layout/hList7#2"/>
    <dgm:cxn modelId="{52701997-8500-4E16-93F7-C57A3665FEAC}" type="presParOf" srcId="{420CD6B2-27F9-43A5-B8FA-4069C107F9D4}" destId="{5367DC1D-F4DF-4C22-A5DE-5413D5EB97EB}" srcOrd="2" destOrd="0" presId="urn:microsoft.com/office/officeart/2005/8/layout/hList7#2"/>
    <dgm:cxn modelId="{09EB2E32-9484-4B93-9F70-FB2D3EBEAB6D}" type="presParOf" srcId="{420CD6B2-27F9-43A5-B8FA-4069C107F9D4}" destId="{78BB4EB6-7326-4AB9-B991-884A1A39C6E5}" srcOrd="3" destOrd="0" presId="urn:microsoft.com/office/officeart/2005/8/layout/hList7#2"/>
    <dgm:cxn modelId="{4BDA9BDC-61B1-48DD-B326-F3B62DB04714}" type="presParOf" srcId="{ADC266C1-203A-4943-A616-B8287E7AB6DD}" destId="{1B8F1873-7803-4D7A-81F0-EFD0D450841D}" srcOrd="3" destOrd="0" presId="urn:microsoft.com/office/officeart/2005/8/layout/hList7#2"/>
    <dgm:cxn modelId="{FEFBC295-CFBA-4981-AF89-38269498420E}" type="presParOf" srcId="{ADC266C1-203A-4943-A616-B8287E7AB6DD}" destId="{182524ED-3EF1-4671-933B-AB217E74AE05}" srcOrd="4" destOrd="0" presId="urn:microsoft.com/office/officeart/2005/8/layout/hList7#2"/>
    <dgm:cxn modelId="{90D86E38-37F1-46C1-8759-DCE4EA575955}" type="presParOf" srcId="{182524ED-3EF1-4671-933B-AB217E74AE05}" destId="{87382C75-D180-43AF-989B-32D8B08B5F72}" srcOrd="0" destOrd="0" presId="urn:microsoft.com/office/officeart/2005/8/layout/hList7#2"/>
    <dgm:cxn modelId="{12A0FB54-7C18-4BCF-8CDA-AF0315AA2D56}" type="presParOf" srcId="{182524ED-3EF1-4671-933B-AB217E74AE05}" destId="{DB743C52-E9F1-4541-AED5-BE4DB73FB1ED}" srcOrd="1" destOrd="0" presId="urn:microsoft.com/office/officeart/2005/8/layout/hList7#2"/>
    <dgm:cxn modelId="{AF668459-D873-44AB-A3FE-3C952B94FB53}" type="presParOf" srcId="{182524ED-3EF1-4671-933B-AB217E74AE05}" destId="{19AFC290-AF51-4E80-B1E7-246706A79099}" srcOrd="2" destOrd="0" presId="urn:microsoft.com/office/officeart/2005/8/layout/hList7#2"/>
    <dgm:cxn modelId="{2BC977AA-8BDE-42C9-9DBC-209F1CEE5713}" type="presParOf" srcId="{182524ED-3EF1-4671-933B-AB217E74AE05}" destId="{DD11F0F2-957A-4A0D-860B-CAFF840BEDF1}" srcOrd="3" destOrd="0" presId="urn:microsoft.com/office/officeart/2005/8/layout/hList7#2"/>
    <dgm:cxn modelId="{146D8E5C-831D-4877-A48B-071720369FE7}" type="presParOf" srcId="{ADC266C1-203A-4943-A616-B8287E7AB6DD}" destId="{12346313-BE89-4705-88AE-5645BF0A3923}" srcOrd="5" destOrd="0" presId="urn:microsoft.com/office/officeart/2005/8/layout/hList7#2"/>
    <dgm:cxn modelId="{907B605C-43A0-44E3-95FC-D69491C8562C}" type="presParOf" srcId="{ADC266C1-203A-4943-A616-B8287E7AB6DD}" destId="{B1C3906F-2BBE-4A4D-9E8F-7B1323458495}" srcOrd="6" destOrd="0" presId="urn:microsoft.com/office/officeart/2005/8/layout/hList7#2"/>
    <dgm:cxn modelId="{3BCD55F1-1BF1-4B29-AF97-A69614EA3051}" type="presParOf" srcId="{B1C3906F-2BBE-4A4D-9E8F-7B1323458495}" destId="{C62A1E76-8A4F-4839-81D2-9D77D7F52E3A}" srcOrd="0" destOrd="0" presId="urn:microsoft.com/office/officeart/2005/8/layout/hList7#2"/>
    <dgm:cxn modelId="{EEFACC65-C22C-4188-B0ED-8289E7587EC0}" type="presParOf" srcId="{B1C3906F-2BBE-4A4D-9E8F-7B1323458495}" destId="{87EF3174-70E3-4C2C-A18D-189CA2B75BFB}" srcOrd="1" destOrd="0" presId="urn:microsoft.com/office/officeart/2005/8/layout/hList7#2"/>
    <dgm:cxn modelId="{075A18FF-1540-4CD2-879E-EDA9985ABF64}" type="presParOf" srcId="{B1C3906F-2BBE-4A4D-9E8F-7B1323458495}" destId="{16024EA7-98C0-4049-9D89-C00313475DEA}" srcOrd="2" destOrd="0" presId="urn:microsoft.com/office/officeart/2005/8/layout/hList7#2"/>
    <dgm:cxn modelId="{7BE5AFC0-3D2E-4E6C-B161-E396DDB5FDC1}" type="presParOf" srcId="{B1C3906F-2BBE-4A4D-9E8F-7B1323458495}" destId="{164AF45A-2654-4531-931E-8037FE7455D7}" srcOrd="3" destOrd="0" presId="urn:microsoft.com/office/officeart/2005/8/layout/hList7#2"/>
    <dgm:cxn modelId="{552F9680-6EF7-40A9-AEE2-833142A1D285}" type="presParOf" srcId="{ADC266C1-203A-4943-A616-B8287E7AB6DD}" destId="{F7403446-4467-41A1-B1BD-E93E2806DF87}" srcOrd="7" destOrd="0" presId="urn:microsoft.com/office/officeart/2005/8/layout/hList7#2"/>
    <dgm:cxn modelId="{F5C8532D-D8EB-4E7C-BFDF-730F28B5F7B3}" type="presParOf" srcId="{ADC266C1-203A-4943-A616-B8287E7AB6DD}" destId="{FF353C48-CD03-44C2-92F8-27F5EA1D3B78}" srcOrd="8" destOrd="0" presId="urn:microsoft.com/office/officeart/2005/8/layout/hList7#2"/>
    <dgm:cxn modelId="{ACCECB9D-F344-4EF3-A3F0-2EC745E132CF}" type="presParOf" srcId="{FF353C48-CD03-44C2-92F8-27F5EA1D3B78}" destId="{70538E58-8710-4CD2-B001-F8B811F5ED57}" srcOrd="0" destOrd="0" presId="urn:microsoft.com/office/officeart/2005/8/layout/hList7#2"/>
    <dgm:cxn modelId="{3A794725-4036-4EB6-8805-32594D3E4321}" type="presParOf" srcId="{FF353C48-CD03-44C2-92F8-27F5EA1D3B78}" destId="{3B3F1322-E43B-4414-8C31-47070CB8B069}" srcOrd="1" destOrd="0" presId="urn:microsoft.com/office/officeart/2005/8/layout/hList7#2"/>
    <dgm:cxn modelId="{24A8087C-E70F-4D72-A890-D62245BAD23B}" type="presParOf" srcId="{FF353C48-CD03-44C2-92F8-27F5EA1D3B78}" destId="{4C5869FC-9138-4CD5-9A96-8DAFC4B0A9F9}" srcOrd="2" destOrd="0" presId="urn:microsoft.com/office/officeart/2005/8/layout/hList7#2"/>
    <dgm:cxn modelId="{5B8764FB-98FA-4EF1-83FA-3BC72912BB27}" type="presParOf" srcId="{FF353C48-CD03-44C2-92F8-27F5EA1D3B78}" destId="{F4D1BA81-6D4A-4A67-A1C2-75D12FCD3B8D}" srcOrd="3" destOrd="0" presId="urn:microsoft.com/office/officeart/2005/8/layout/hList7#2"/>
    <dgm:cxn modelId="{3AEEEA6D-03E1-48A5-9986-97CE4096FF53}" type="presParOf" srcId="{ADC266C1-203A-4943-A616-B8287E7AB6DD}" destId="{3DDE5EFB-C6DB-4D81-8C78-C3B7EF717B57}" srcOrd="9" destOrd="0" presId="urn:microsoft.com/office/officeart/2005/8/layout/hList7#2"/>
    <dgm:cxn modelId="{703A9167-4682-4B73-BC5B-9726CC4F5D14}" type="presParOf" srcId="{ADC266C1-203A-4943-A616-B8287E7AB6DD}" destId="{E7D95108-6C52-494A-A210-DE2E20E003F4}" srcOrd="10" destOrd="0" presId="urn:microsoft.com/office/officeart/2005/8/layout/hList7#2"/>
    <dgm:cxn modelId="{763D51D4-F992-49AE-B395-0AEFBD0ED0E2}" type="presParOf" srcId="{E7D95108-6C52-494A-A210-DE2E20E003F4}" destId="{5CE8F91B-B878-4DC3-9856-D215C4E4C86D}" srcOrd="0" destOrd="0" presId="urn:microsoft.com/office/officeart/2005/8/layout/hList7#2"/>
    <dgm:cxn modelId="{A3691040-6592-4630-B57E-EED5B9BBD64B}" type="presParOf" srcId="{E7D95108-6C52-494A-A210-DE2E20E003F4}" destId="{2D424612-5BE1-472C-AA78-8F25A0B46164}" srcOrd="1" destOrd="0" presId="urn:microsoft.com/office/officeart/2005/8/layout/hList7#2"/>
    <dgm:cxn modelId="{257C843A-DC5D-42C6-A05D-797E821AA03E}" type="presParOf" srcId="{E7D95108-6C52-494A-A210-DE2E20E003F4}" destId="{4359700D-8202-4D0F-BDEB-1BDB84AE9BFD}" srcOrd="2" destOrd="0" presId="urn:microsoft.com/office/officeart/2005/8/layout/hList7#2"/>
    <dgm:cxn modelId="{A2D91EB2-D68D-4BDF-8F9D-08D908B1FC3F}" type="presParOf" srcId="{E7D95108-6C52-494A-A210-DE2E20E003F4}" destId="{194961B2-325D-491F-BDE2-3D4D7AD60F8F}" srcOrd="3" destOrd="0" presId="urn:microsoft.com/office/officeart/2005/8/layout/hList7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AFA4D4-310F-4EEB-907B-6AFBF903B928}" type="doc">
      <dgm:prSet loTypeId="urn:microsoft.com/office/officeart/2005/8/layout/hList7#3" loCatId="process" qsTypeId="urn:microsoft.com/office/officeart/2005/8/quickstyle/simple1#2" qsCatId="simple" csTypeId="urn:microsoft.com/office/officeart/2005/8/colors/accent1_2#2" csCatId="accent1" phldr="1"/>
      <dgm:spPr/>
    </dgm:pt>
    <dgm:pt modelId="{B1307ECD-1169-414D-A284-193C029A06BF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Профилактика социальной </a:t>
          </a:r>
          <a:r>
            <a:rPr lang="ru-RU" sz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дезадаптации</a:t>
          </a:r>
          <a:r>
            <a: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, физических, психических и эмоциональных перегрузок, психических расстройств у детей и подростков</a:t>
          </a:r>
        </a:p>
      </dgm:t>
    </dgm:pt>
    <dgm:pt modelId="{95F01CB0-79A7-4B58-B1BF-A940F3B6F9FB}" type="parTrans" cxnId="{DA8D29B1-096F-4600-90E9-CF7DCE590304}">
      <dgm:prSet/>
      <dgm:spPr/>
      <dgm:t>
        <a:bodyPr/>
        <a:lstStyle/>
        <a:p>
          <a:endParaRPr lang="ru-RU"/>
        </a:p>
      </dgm:t>
    </dgm:pt>
    <dgm:pt modelId="{DA9D6745-A1B1-413D-A13D-21F6DCEC3D79}" type="sibTrans" cxnId="{DA8D29B1-096F-4600-90E9-CF7DCE590304}">
      <dgm:prSet/>
      <dgm:spPr/>
      <dgm:t>
        <a:bodyPr/>
        <a:lstStyle/>
        <a:p>
          <a:endParaRPr lang="ru-RU"/>
        </a:p>
      </dgm:t>
    </dgm:pt>
    <dgm:pt modelId="{860EEA0B-94FB-42A6-8925-3F91F9ECA469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endParaRPr lang="ru-RU" sz="10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endParaRPr lang="ru-RU" sz="10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r>
            <a: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Оказание консультативной помощи родителям (законным представителям),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r>
            <a: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специалистам по вопросам воспитания, развития и обучения детей с ограниченными возможностями здоровья и детей, имеющими трудности в развитии.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0226E6-8D1D-49EC-A48E-F270D9363A80}" type="parTrans" cxnId="{05371F59-9FA5-478A-AFC1-CB4BC89E100D}">
      <dgm:prSet/>
      <dgm:spPr/>
      <dgm:t>
        <a:bodyPr/>
        <a:lstStyle/>
        <a:p>
          <a:endParaRPr lang="ru-RU"/>
        </a:p>
      </dgm:t>
    </dgm:pt>
    <dgm:pt modelId="{0FEF2A8B-A3CA-45D9-9C81-BDE4AE9C6F79}" type="sibTrans" cxnId="{05371F59-9FA5-478A-AFC1-CB4BC89E100D}">
      <dgm:prSet/>
      <dgm:spPr/>
      <dgm:t>
        <a:bodyPr/>
        <a:lstStyle/>
        <a:p>
          <a:endParaRPr lang="ru-RU"/>
        </a:p>
      </dgm:t>
    </dgm:pt>
    <dgm:pt modelId="{CD43564B-1E0F-4976-98B4-02A8637A6CDA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Консультирование педагогов и специалистов служб сопровождения по вопросам обучения, воспитания и развития детей, предоставление рекомендаций по обучению и воспитанию</a:t>
          </a:r>
        </a:p>
      </dgm:t>
    </dgm:pt>
    <dgm:pt modelId="{C0180FB5-D2E0-4404-8897-483DEFF677DD}" type="parTrans" cxnId="{069FF46B-9117-4105-850C-1F3FBDFCCE35}">
      <dgm:prSet/>
      <dgm:spPr/>
      <dgm:t>
        <a:bodyPr/>
        <a:lstStyle/>
        <a:p>
          <a:endParaRPr lang="ru-RU"/>
        </a:p>
      </dgm:t>
    </dgm:pt>
    <dgm:pt modelId="{5081DCC4-CD35-4C66-8874-E1C5469F5310}" type="sibTrans" cxnId="{069FF46B-9117-4105-850C-1F3FBDFCCE35}">
      <dgm:prSet/>
      <dgm:spPr/>
      <dgm:t>
        <a:bodyPr/>
        <a:lstStyle/>
        <a:p>
          <a:endParaRPr lang="ru-RU"/>
        </a:p>
      </dgm:t>
    </dgm:pt>
    <dgm:pt modelId="{C44E8CCC-A3B5-473F-9B9F-C6D026B23A2F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r>
            <a: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Психолого-педагогическое сопровождение детей и подростков с ограниченными возможностями здоровья. Организация образовательного процесса.</a:t>
          </a:r>
        </a:p>
        <a:p>
          <a:pPr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dirty="0">
            <a:solidFill>
              <a:srgbClr val="7030A0"/>
            </a:solidFill>
          </a:endParaRPr>
        </a:p>
      </dgm:t>
    </dgm:pt>
    <dgm:pt modelId="{672F5BAE-E9D8-40DC-988E-ECDD5464FD92}" type="parTrans" cxnId="{F5D13E6E-02D9-4BA0-86F5-9CAF529BBFDB}">
      <dgm:prSet/>
      <dgm:spPr/>
      <dgm:t>
        <a:bodyPr/>
        <a:lstStyle/>
        <a:p>
          <a:endParaRPr lang="ru-RU"/>
        </a:p>
      </dgm:t>
    </dgm:pt>
    <dgm:pt modelId="{66118477-233E-473B-943F-AE5C224E1132}" type="sibTrans" cxnId="{F5D13E6E-02D9-4BA0-86F5-9CAF529BBFDB}">
      <dgm:prSet/>
      <dgm:spPr/>
      <dgm:t>
        <a:bodyPr/>
        <a:lstStyle/>
        <a:p>
          <a:endParaRPr lang="ru-RU"/>
        </a:p>
      </dgm:t>
    </dgm:pt>
    <dgm:pt modelId="{3492F784-88C7-4A36-AD64-7F3F68C30687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r>
            <a: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Просвещение родителей (законных представителей), педагогов и специалистов служб сопровождения по вопросам обучения, воспитания и развития детей с ограниченные возможности здоровья и имеющих трудности в развитии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4D5919-B1ED-496F-A01A-AEB379253DFC}" type="parTrans" cxnId="{18AB37AF-F1A1-4F44-B383-B2E9DD77A09D}">
      <dgm:prSet/>
      <dgm:spPr/>
      <dgm:t>
        <a:bodyPr/>
        <a:lstStyle/>
        <a:p>
          <a:endParaRPr lang="ru-RU"/>
        </a:p>
      </dgm:t>
    </dgm:pt>
    <dgm:pt modelId="{7BBC058E-D103-43A3-83E2-FCDF4B5F5216}" type="sibTrans" cxnId="{18AB37AF-F1A1-4F44-B383-B2E9DD77A09D}">
      <dgm:prSet/>
      <dgm:spPr/>
      <dgm:t>
        <a:bodyPr/>
        <a:lstStyle/>
        <a:p>
          <a:endParaRPr lang="ru-RU"/>
        </a:p>
      </dgm:t>
    </dgm:pt>
    <dgm:pt modelId="{D530C081-9B11-43D3-BF8E-39261348776E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r>
            <a: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Реализует дополнительные </a:t>
          </a:r>
          <a:r>
            <a:rPr lang="ru-RU" sz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обще-образовательные</a:t>
          </a:r>
          <a:r>
            <a: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программы 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5265D7-8EB1-42D4-BF18-9E359C1BC20D}" type="parTrans" cxnId="{E5FB51A2-89D9-42C3-AC02-93C5FAE439B1}">
      <dgm:prSet/>
      <dgm:spPr/>
      <dgm:t>
        <a:bodyPr/>
        <a:lstStyle/>
        <a:p>
          <a:endParaRPr lang="ru-RU"/>
        </a:p>
      </dgm:t>
    </dgm:pt>
    <dgm:pt modelId="{4BF89078-2297-4D50-9F9D-4F55C64CDE38}" type="sibTrans" cxnId="{E5FB51A2-89D9-42C3-AC02-93C5FAE439B1}">
      <dgm:prSet/>
      <dgm:spPr/>
      <dgm:t>
        <a:bodyPr/>
        <a:lstStyle/>
        <a:p>
          <a:endParaRPr lang="ru-RU"/>
        </a:p>
      </dgm:t>
    </dgm:pt>
    <dgm:pt modelId="{AEEA9D02-EF62-4943-92C0-A2D8A41EDC4A}" type="pres">
      <dgm:prSet presAssocID="{98AFA4D4-310F-4EEB-907B-6AFBF903B928}" presName="Name0" presStyleCnt="0">
        <dgm:presLayoutVars>
          <dgm:dir/>
          <dgm:resizeHandles val="exact"/>
        </dgm:presLayoutVars>
      </dgm:prSet>
      <dgm:spPr/>
    </dgm:pt>
    <dgm:pt modelId="{39DEDA43-92FB-44B3-B03F-7B5CCDA271A1}" type="pres">
      <dgm:prSet presAssocID="{98AFA4D4-310F-4EEB-907B-6AFBF903B928}" presName="fgShape" presStyleLbl="fgShp" presStyleIdx="0" presStyleCnt="1" custScaleX="96222" custScaleY="47110" custLinFactNeighborY="38762"/>
      <dgm:spPr>
        <a:solidFill>
          <a:schemeClr val="accent4">
            <a:lumMod val="40000"/>
            <a:lumOff val="60000"/>
          </a:schemeClr>
        </a:solidFill>
      </dgm:spPr>
    </dgm:pt>
    <dgm:pt modelId="{ADC266C1-203A-4943-A616-B8287E7AB6DD}" type="pres">
      <dgm:prSet presAssocID="{98AFA4D4-310F-4EEB-907B-6AFBF903B928}" presName="linComp" presStyleCnt="0"/>
      <dgm:spPr/>
    </dgm:pt>
    <dgm:pt modelId="{F612FB7E-41A5-4894-9619-912210DBF0BF}" type="pres">
      <dgm:prSet presAssocID="{B1307ECD-1169-414D-A284-193C029A06BF}" presName="compNode" presStyleCnt="0"/>
      <dgm:spPr/>
    </dgm:pt>
    <dgm:pt modelId="{A1961857-B87A-4052-A38A-457EC93BD5D2}" type="pres">
      <dgm:prSet presAssocID="{B1307ECD-1169-414D-A284-193C029A06BF}" presName="bkgdShape" presStyleLbl="node1" presStyleIdx="0" presStyleCnt="6" custScaleX="91123"/>
      <dgm:spPr/>
    </dgm:pt>
    <dgm:pt modelId="{D861FAFA-9C8F-4ED4-A1F9-6DE9D48C6796}" type="pres">
      <dgm:prSet presAssocID="{B1307ECD-1169-414D-A284-193C029A06BF}" presName="nodeTx" presStyleLbl="node1" presStyleIdx="0" presStyleCnt="6">
        <dgm:presLayoutVars>
          <dgm:bulletEnabled val="1"/>
        </dgm:presLayoutVars>
      </dgm:prSet>
      <dgm:spPr/>
    </dgm:pt>
    <dgm:pt modelId="{D1FC943E-2088-49FF-AEBF-7A16566D7642}" type="pres">
      <dgm:prSet presAssocID="{B1307ECD-1169-414D-A284-193C029A06BF}" presName="invisiNode" presStyleLbl="node1" presStyleIdx="0" presStyleCnt="6"/>
      <dgm:spPr/>
    </dgm:pt>
    <dgm:pt modelId="{54602E50-892E-46E3-8791-74FAF5D51C9E}" type="pres">
      <dgm:prSet presAssocID="{B1307ECD-1169-414D-A284-193C029A06BF}" presName="imagNode" presStyleLbl="fgImgPlace1" presStyleIdx="0" presStyleCnt="6" custScaleX="108145" custScaleY="101784" custLinFactNeighborX="-1327" custLinFactNeighborY="-877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E659D34-BCA2-4523-8051-624ECA3EECE5}" type="pres">
      <dgm:prSet presAssocID="{DA9D6745-A1B1-413D-A13D-21F6DCEC3D79}" presName="sibTrans" presStyleLbl="sibTrans2D1" presStyleIdx="0" presStyleCnt="0"/>
      <dgm:spPr/>
    </dgm:pt>
    <dgm:pt modelId="{420CD6B2-27F9-43A5-B8FA-4069C107F9D4}" type="pres">
      <dgm:prSet presAssocID="{860EEA0B-94FB-42A6-8925-3F91F9ECA469}" presName="compNode" presStyleCnt="0"/>
      <dgm:spPr/>
    </dgm:pt>
    <dgm:pt modelId="{A2683677-6EA3-4575-B608-EE664A63FC28}" type="pres">
      <dgm:prSet presAssocID="{860EEA0B-94FB-42A6-8925-3F91F9ECA469}" presName="bkgdShape" presStyleLbl="node1" presStyleIdx="1" presStyleCnt="6" custScaleX="90085"/>
      <dgm:spPr/>
    </dgm:pt>
    <dgm:pt modelId="{A761879B-E7FC-4EA8-B737-346D3E8E33A9}" type="pres">
      <dgm:prSet presAssocID="{860EEA0B-94FB-42A6-8925-3F91F9ECA469}" presName="nodeTx" presStyleLbl="node1" presStyleIdx="1" presStyleCnt="6">
        <dgm:presLayoutVars>
          <dgm:bulletEnabled val="1"/>
        </dgm:presLayoutVars>
      </dgm:prSet>
      <dgm:spPr/>
    </dgm:pt>
    <dgm:pt modelId="{5367DC1D-F4DF-4C22-A5DE-5413D5EB97EB}" type="pres">
      <dgm:prSet presAssocID="{860EEA0B-94FB-42A6-8925-3F91F9ECA469}" presName="invisiNode" presStyleLbl="node1" presStyleIdx="1" presStyleCnt="6"/>
      <dgm:spPr/>
    </dgm:pt>
    <dgm:pt modelId="{78BB4EB6-7326-4AB9-B991-884A1A39C6E5}" type="pres">
      <dgm:prSet presAssocID="{860EEA0B-94FB-42A6-8925-3F91F9ECA469}" presName="imagNode" presStyleLbl="fgImgPlace1" presStyleIdx="1" presStyleCnt="6" custScaleX="98979" custScaleY="88986" custLinFactNeighborX="1131" custLinFactNeighborY="-900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1B8F1873-7803-4D7A-81F0-EFD0D450841D}" type="pres">
      <dgm:prSet presAssocID="{0FEF2A8B-A3CA-45D9-9C81-BDE4AE9C6F79}" presName="sibTrans" presStyleLbl="sibTrans2D1" presStyleIdx="0" presStyleCnt="0"/>
      <dgm:spPr/>
    </dgm:pt>
    <dgm:pt modelId="{182524ED-3EF1-4671-933B-AB217E74AE05}" type="pres">
      <dgm:prSet presAssocID="{CD43564B-1E0F-4976-98B4-02A8637A6CDA}" presName="compNode" presStyleCnt="0"/>
      <dgm:spPr/>
    </dgm:pt>
    <dgm:pt modelId="{87382C75-D180-43AF-989B-32D8B08B5F72}" type="pres">
      <dgm:prSet presAssocID="{CD43564B-1E0F-4976-98B4-02A8637A6CDA}" presName="bkgdShape" presStyleLbl="node1" presStyleIdx="2" presStyleCnt="6" custScaleX="91476"/>
      <dgm:spPr/>
    </dgm:pt>
    <dgm:pt modelId="{DB743C52-E9F1-4541-AED5-BE4DB73FB1ED}" type="pres">
      <dgm:prSet presAssocID="{CD43564B-1E0F-4976-98B4-02A8637A6CDA}" presName="nodeTx" presStyleLbl="node1" presStyleIdx="2" presStyleCnt="6">
        <dgm:presLayoutVars>
          <dgm:bulletEnabled val="1"/>
        </dgm:presLayoutVars>
      </dgm:prSet>
      <dgm:spPr/>
    </dgm:pt>
    <dgm:pt modelId="{19AFC290-AF51-4E80-B1E7-246706A79099}" type="pres">
      <dgm:prSet presAssocID="{CD43564B-1E0F-4976-98B4-02A8637A6CDA}" presName="invisiNode" presStyleLbl="node1" presStyleIdx="2" presStyleCnt="6"/>
      <dgm:spPr/>
    </dgm:pt>
    <dgm:pt modelId="{DD11F0F2-957A-4A0D-860B-CAFF840BEDF1}" type="pres">
      <dgm:prSet presAssocID="{CD43564B-1E0F-4976-98B4-02A8637A6CDA}" presName="imagNode" presStyleLbl="fgImgPlace1" presStyleIdx="2" presStyleCnt="6" custScaleX="93063" custScaleY="81067" custLinFactNeighborX="392" custLinFactNeighborY="-1362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12346313-BE89-4705-88AE-5645BF0A3923}" type="pres">
      <dgm:prSet presAssocID="{5081DCC4-CD35-4C66-8874-E1C5469F5310}" presName="sibTrans" presStyleLbl="sibTrans2D1" presStyleIdx="0" presStyleCnt="0"/>
      <dgm:spPr/>
    </dgm:pt>
    <dgm:pt modelId="{B1C3906F-2BBE-4A4D-9E8F-7B1323458495}" type="pres">
      <dgm:prSet presAssocID="{C44E8CCC-A3B5-473F-9B9F-C6D026B23A2F}" presName="compNode" presStyleCnt="0"/>
      <dgm:spPr/>
    </dgm:pt>
    <dgm:pt modelId="{C62A1E76-8A4F-4839-81D2-9D77D7F52E3A}" type="pres">
      <dgm:prSet presAssocID="{C44E8CCC-A3B5-473F-9B9F-C6D026B23A2F}" presName="bkgdShape" presStyleLbl="node1" presStyleIdx="3" presStyleCnt="6" custScaleX="93373" custLinFactNeighborX="820"/>
      <dgm:spPr/>
    </dgm:pt>
    <dgm:pt modelId="{87EF3174-70E3-4C2C-A18D-189CA2B75BFB}" type="pres">
      <dgm:prSet presAssocID="{C44E8CCC-A3B5-473F-9B9F-C6D026B23A2F}" presName="nodeTx" presStyleLbl="node1" presStyleIdx="3" presStyleCnt="6">
        <dgm:presLayoutVars>
          <dgm:bulletEnabled val="1"/>
        </dgm:presLayoutVars>
      </dgm:prSet>
      <dgm:spPr/>
    </dgm:pt>
    <dgm:pt modelId="{16024EA7-98C0-4049-9D89-C00313475DEA}" type="pres">
      <dgm:prSet presAssocID="{C44E8CCC-A3B5-473F-9B9F-C6D026B23A2F}" presName="invisiNode" presStyleLbl="node1" presStyleIdx="3" presStyleCnt="6"/>
      <dgm:spPr/>
    </dgm:pt>
    <dgm:pt modelId="{164AF45A-2654-4531-931E-8037FE7455D7}" type="pres">
      <dgm:prSet presAssocID="{C44E8CCC-A3B5-473F-9B9F-C6D026B23A2F}" presName="imagNode" presStyleLbl="fgImgPlace1" presStyleIdx="3" presStyleCnt="6" custScaleX="105624" custScaleY="89106" custLinFactNeighborX="2470" custLinFactNeighborY="-1422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F7403446-4467-41A1-B1BD-E93E2806DF87}" type="pres">
      <dgm:prSet presAssocID="{66118477-233E-473B-943F-AE5C224E1132}" presName="sibTrans" presStyleLbl="sibTrans2D1" presStyleIdx="0" presStyleCnt="0"/>
      <dgm:spPr/>
    </dgm:pt>
    <dgm:pt modelId="{FF353C48-CD03-44C2-92F8-27F5EA1D3B78}" type="pres">
      <dgm:prSet presAssocID="{3492F784-88C7-4A36-AD64-7F3F68C30687}" presName="compNode" presStyleCnt="0"/>
      <dgm:spPr/>
    </dgm:pt>
    <dgm:pt modelId="{70538E58-8710-4CD2-B001-F8B811F5ED57}" type="pres">
      <dgm:prSet presAssocID="{3492F784-88C7-4A36-AD64-7F3F68C30687}" presName="bkgdShape" presStyleLbl="node1" presStyleIdx="4" presStyleCnt="6" custScaleX="86397" custLinFactNeighborX="-1273" custLinFactNeighborY="13846"/>
      <dgm:spPr/>
    </dgm:pt>
    <dgm:pt modelId="{3B3F1322-E43B-4414-8C31-47070CB8B069}" type="pres">
      <dgm:prSet presAssocID="{3492F784-88C7-4A36-AD64-7F3F68C30687}" presName="nodeTx" presStyleLbl="node1" presStyleIdx="4" presStyleCnt="6">
        <dgm:presLayoutVars>
          <dgm:bulletEnabled val="1"/>
        </dgm:presLayoutVars>
      </dgm:prSet>
      <dgm:spPr/>
    </dgm:pt>
    <dgm:pt modelId="{4C5869FC-9138-4CD5-9A96-8DAFC4B0A9F9}" type="pres">
      <dgm:prSet presAssocID="{3492F784-88C7-4A36-AD64-7F3F68C30687}" presName="invisiNode" presStyleLbl="node1" presStyleIdx="4" presStyleCnt="6"/>
      <dgm:spPr/>
    </dgm:pt>
    <dgm:pt modelId="{F4D1BA81-6D4A-4A67-A1C2-75D12FCD3B8D}" type="pres">
      <dgm:prSet presAssocID="{3492F784-88C7-4A36-AD64-7F3F68C30687}" presName="imagNode" presStyleLbl="fgImgPlace1" presStyleIdx="4" presStyleCnt="6" custScaleX="105451" custScaleY="91490" custLinFactNeighborX="3622" custLinFactNeighborY="-13033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3DDE5EFB-C6DB-4D81-8C78-C3B7EF717B57}" type="pres">
      <dgm:prSet presAssocID="{7BBC058E-D103-43A3-83E2-FCDF4B5F5216}" presName="sibTrans" presStyleLbl="sibTrans2D1" presStyleIdx="0" presStyleCnt="0"/>
      <dgm:spPr/>
    </dgm:pt>
    <dgm:pt modelId="{E7D95108-6C52-494A-A210-DE2E20E003F4}" type="pres">
      <dgm:prSet presAssocID="{D530C081-9B11-43D3-BF8E-39261348776E}" presName="compNode" presStyleCnt="0"/>
      <dgm:spPr/>
    </dgm:pt>
    <dgm:pt modelId="{5CE8F91B-B878-4DC3-9856-D215C4E4C86D}" type="pres">
      <dgm:prSet presAssocID="{D530C081-9B11-43D3-BF8E-39261348776E}" presName="bkgdShape" presStyleLbl="node1" presStyleIdx="5" presStyleCnt="6" custScaleX="101631"/>
      <dgm:spPr/>
    </dgm:pt>
    <dgm:pt modelId="{2D424612-5BE1-472C-AA78-8F25A0B46164}" type="pres">
      <dgm:prSet presAssocID="{D530C081-9B11-43D3-BF8E-39261348776E}" presName="nodeTx" presStyleLbl="node1" presStyleIdx="5" presStyleCnt="6">
        <dgm:presLayoutVars>
          <dgm:bulletEnabled val="1"/>
        </dgm:presLayoutVars>
      </dgm:prSet>
      <dgm:spPr/>
    </dgm:pt>
    <dgm:pt modelId="{4359700D-8202-4D0F-BDEB-1BDB84AE9BFD}" type="pres">
      <dgm:prSet presAssocID="{D530C081-9B11-43D3-BF8E-39261348776E}" presName="invisiNode" presStyleLbl="node1" presStyleIdx="5" presStyleCnt="6"/>
      <dgm:spPr/>
    </dgm:pt>
    <dgm:pt modelId="{194961B2-325D-491F-BDE2-3D4D7AD60F8F}" type="pres">
      <dgm:prSet presAssocID="{D530C081-9B11-43D3-BF8E-39261348776E}" presName="imagNode" presStyleLbl="fgImgPlace1" presStyleIdx="5" presStyleCnt="6" custScaleX="100000" custScaleY="90533" custLinFactNeighborX="3441" custLinFactNeighborY="-17818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</dgm:ptLst>
  <dgm:cxnLst>
    <dgm:cxn modelId="{7D471F06-697B-43E3-AD48-B1E00E7E860A}" type="presOf" srcId="{7BBC058E-D103-43A3-83E2-FCDF4B5F5216}" destId="{3DDE5EFB-C6DB-4D81-8C78-C3B7EF717B57}" srcOrd="0" destOrd="0" presId="urn:microsoft.com/office/officeart/2005/8/layout/hList7#3"/>
    <dgm:cxn modelId="{0E083419-306A-4601-BE97-F1AA7DF16EBC}" type="presOf" srcId="{66118477-233E-473B-943F-AE5C224E1132}" destId="{F7403446-4467-41A1-B1BD-E93E2806DF87}" srcOrd="0" destOrd="0" presId="urn:microsoft.com/office/officeart/2005/8/layout/hList7#3"/>
    <dgm:cxn modelId="{AFA4F426-B2C3-4248-8E31-B953288617AC}" type="presOf" srcId="{B1307ECD-1169-414D-A284-193C029A06BF}" destId="{A1961857-B87A-4052-A38A-457EC93BD5D2}" srcOrd="0" destOrd="0" presId="urn:microsoft.com/office/officeart/2005/8/layout/hList7#3"/>
    <dgm:cxn modelId="{E7B15B2F-025F-4FFA-9CDC-B12FEBBA4B71}" type="presOf" srcId="{3492F784-88C7-4A36-AD64-7F3F68C30687}" destId="{70538E58-8710-4CD2-B001-F8B811F5ED57}" srcOrd="0" destOrd="0" presId="urn:microsoft.com/office/officeart/2005/8/layout/hList7#3"/>
    <dgm:cxn modelId="{B04EB52F-A405-40B2-A3A1-224B0EDD4EFC}" type="presOf" srcId="{3492F784-88C7-4A36-AD64-7F3F68C30687}" destId="{3B3F1322-E43B-4414-8C31-47070CB8B069}" srcOrd="1" destOrd="0" presId="urn:microsoft.com/office/officeart/2005/8/layout/hList7#3"/>
    <dgm:cxn modelId="{16B30737-C72C-4E70-803E-793ED0E5236D}" type="presOf" srcId="{98AFA4D4-310F-4EEB-907B-6AFBF903B928}" destId="{AEEA9D02-EF62-4943-92C0-A2D8A41EDC4A}" srcOrd="0" destOrd="0" presId="urn:microsoft.com/office/officeart/2005/8/layout/hList7#3"/>
    <dgm:cxn modelId="{0638A738-A6FD-4547-883B-A0911011F833}" type="presOf" srcId="{B1307ECD-1169-414D-A284-193C029A06BF}" destId="{D861FAFA-9C8F-4ED4-A1F9-6DE9D48C6796}" srcOrd="1" destOrd="0" presId="urn:microsoft.com/office/officeart/2005/8/layout/hList7#3"/>
    <dgm:cxn modelId="{4C34BB3F-A285-46F1-AC24-25E900AAF64F}" type="presOf" srcId="{D530C081-9B11-43D3-BF8E-39261348776E}" destId="{2D424612-5BE1-472C-AA78-8F25A0B46164}" srcOrd="1" destOrd="0" presId="urn:microsoft.com/office/officeart/2005/8/layout/hList7#3"/>
    <dgm:cxn modelId="{008F0D69-DC48-429C-AD4A-CA254C71B54F}" type="presOf" srcId="{860EEA0B-94FB-42A6-8925-3F91F9ECA469}" destId="{A2683677-6EA3-4575-B608-EE664A63FC28}" srcOrd="0" destOrd="0" presId="urn:microsoft.com/office/officeart/2005/8/layout/hList7#3"/>
    <dgm:cxn modelId="{069FF46B-9117-4105-850C-1F3FBDFCCE35}" srcId="{98AFA4D4-310F-4EEB-907B-6AFBF903B928}" destId="{CD43564B-1E0F-4976-98B4-02A8637A6CDA}" srcOrd="2" destOrd="0" parTransId="{C0180FB5-D2E0-4404-8897-483DEFF677DD}" sibTransId="{5081DCC4-CD35-4C66-8874-E1C5469F5310}"/>
    <dgm:cxn modelId="{F5D13E6E-02D9-4BA0-86F5-9CAF529BBFDB}" srcId="{98AFA4D4-310F-4EEB-907B-6AFBF903B928}" destId="{C44E8CCC-A3B5-473F-9B9F-C6D026B23A2F}" srcOrd="3" destOrd="0" parTransId="{672F5BAE-E9D8-40DC-988E-ECDD5464FD92}" sibTransId="{66118477-233E-473B-943F-AE5C224E1132}"/>
    <dgm:cxn modelId="{9AAE1750-88B9-4920-BA81-6795C110104A}" type="presOf" srcId="{C44E8CCC-A3B5-473F-9B9F-C6D026B23A2F}" destId="{C62A1E76-8A4F-4839-81D2-9D77D7F52E3A}" srcOrd="0" destOrd="0" presId="urn:microsoft.com/office/officeart/2005/8/layout/hList7#3"/>
    <dgm:cxn modelId="{639C3A71-F476-4F35-8C96-5277C1DB6028}" type="presOf" srcId="{5081DCC4-CD35-4C66-8874-E1C5469F5310}" destId="{12346313-BE89-4705-88AE-5645BF0A3923}" srcOrd="0" destOrd="0" presId="urn:microsoft.com/office/officeart/2005/8/layout/hList7#3"/>
    <dgm:cxn modelId="{05371F59-9FA5-478A-AFC1-CB4BC89E100D}" srcId="{98AFA4D4-310F-4EEB-907B-6AFBF903B928}" destId="{860EEA0B-94FB-42A6-8925-3F91F9ECA469}" srcOrd="1" destOrd="0" parTransId="{9A0226E6-8D1D-49EC-A48E-F270D9363A80}" sibTransId="{0FEF2A8B-A3CA-45D9-9C81-BDE4AE9C6F79}"/>
    <dgm:cxn modelId="{103D6F7D-BE35-40E3-95F8-BBBEB4FD75FB}" type="presOf" srcId="{860EEA0B-94FB-42A6-8925-3F91F9ECA469}" destId="{A761879B-E7FC-4EA8-B737-346D3E8E33A9}" srcOrd="1" destOrd="0" presId="urn:microsoft.com/office/officeart/2005/8/layout/hList7#3"/>
    <dgm:cxn modelId="{E5FB51A2-89D9-42C3-AC02-93C5FAE439B1}" srcId="{98AFA4D4-310F-4EEB-907B-6AFBF903B928}" destId="{D530C081-9B11-43D3-BF8E-39261348776E}" srcOrd="5" destOrd="0" parTransId="{1C5265D7-8EB1-42D4-BF18-9E359C1BC20D}" sibTransId="{4BF89078-2297-4D50-9F9D-4F55C64CDE38}"/>
    <dgm:cxn modelId="{18AB37AF-F1A1-4F44-B383-B2E9DD77A09D}" srcId="{98AFA4D4-310F-4EEB-907B-6AFBF903B928}" destId="{3492F784-88C7-4A36-AD64-7F3F68C30687}" srcOrd="4" destOrd="0" parTransId="{824D5919-B1ED-496F-A01A-AEB379253DFC}" sibTransId="{7BBC058E-D103-43A3-83E2-FCDF4B5F5216}"/>
    <dgm:cxn modelId="{DA8D29B1-096F-4600-90E9-CF7DCE590304}" srcId="{98AFA4D4-310F-4EEB-907B-6AFBF903B928}" destId="{B1307ECD-1169-414D-A284-193C029A06BF}" srcOrd="0" destOrd="0" parTransId="{95F01CB0-79A7-4B58-B1BF-A940F3B6F9FB}" sibTransId="{DA9D6745-A1B1-413D-A13D-21F6DCEC3D79}"/>
    <dgm:cxn modelId="{F7B3CAB3-EF01-468E-9D8E-B6508972AB63}" type="presOf" srcId="{CD43564B-1E0F-4976-98B4-02A8637A6CDA}" destId="{DB743C52-E9F1-4541-AED5-BE4DB73FB1ED}" srcOrd="1" destOrd="0" presId="urn:microsoft.com/office/officeart/2005/8/layout/hList7#3"/>
    <dgm:cxn modelId="{2E3971BF-2C75-41B5-8BBB-349BE6FDB049}" type="presOf" srcId="{0FEF2A8B-A3CA-45D9-9C81-BDE4AE9C6F79}" destId="{1B8F1873-7803-4D7A-81F0-EFD0D450841D}" srcOrd="0" destOrd="0" presId="urn:microsoft.com/office/officeart/2005/8/layout/hList7#3"/>
    <dgm:cxn modelId="{8B0DDDCC-8513-408E-A100-9810A21C1106}" type="presOf" srcId="{D530C081-9B11-43D3-BF8E-39261348776E}" destId="{5CE8F91B-B878-4DC3-9856-D215C4E4C86D}" srcOrd="0" destOrd="0" presId="urn:microsoft.com/office/officeart/2005/8/layout/hList7#3"/>
    <dgm:cxn modelId="{3A5A62E0-29A8-404F-A03A-A08B593B14E1}" type="presOf" srcId="{CD43564B-1E0F-4976-98B4-02A8637A6CDA}" destId="{87382C75-D180-43AF-989B-32D8B08B5F72}" srcOrd="0" destOrd="0" presId="urn:microsoft.com/office/officeart/2005/8/layout/hList7#3"/>
    <dgm:cxn modelId="{075815EC-B66C-4A2B-88E6-DF37B89E7E75}" type="presOf" srcId="{DA9D6745-A1B1-413D-A13D-21F6DCEC3D79}" destId="{CE659D34-BCA2-4523-8051-624ECA3EECE5}" srcOrd="0" destOrd="0" presId="urn:microsoft.com/office/officeart/2005/8/layout/hList7#3"/>
    <dgm:cxn modelId="{9FF00EFD-BD52-473B-BAC4-A56F69D1605B}" type="presOf" srcId="{C44E8CCC-A3B5-473F-9B9F-C6D026B23A2F}" destId="{87EF3174-70E3-4C2C-A18D-189CA2B75BFB}" srcOrd="1" destOrd="0" presId="urn:microsoft.com/office/officeart/2005/8/layout/hList7#3"/>
    <dgm:cxn modelId="{BEFEC92F-7F7B-40BB-9C4B-25D4378F42FD}" type="presParOf" srcId="{AEEA9D02-EF62-4943-92C0-A2D8A41EDC4A}" destId="{39DEDA43-92FB-44B3-B03F-7B5CCDA271A1}" srcOrd="0" destOrd="0" presId="urn:microsoft.com/office/officeart/2005/8/layout/hList7#3"/>
    <dgm:cxn modelId="{BFF737C2-5CC1-4D19-A516-EE18DD56A9FA}" type="presParOf" srcId="{AEEA9D02-EF62-4943-92C0-A2D8A41EDC4A}" destId="{ADC266C1-203A-4943-A616-B8287E7AB6DD}" srcOrd="1" destOrd="0" presId="urn:microsoft.com/office/officeart/2005/8/layout/hList7#3"/>
    <dgm:cxn modelId="{EBA3BA28-0944-4CF7-AB27-259B6A6D8460}" type="presParOf" srcId="{ADC266C1-203A-4943-A616-B8287E7AB6DD}" destId="{F612FB7E-41A5-4894-9619-912210DBF0BF}" srcOrd="0" destOrd="0" presId="urn:microsoft.com/office/officeart/2005/8/layout/hList7#3"/>
    <dgm:cxn modelId="{89E51DAA-E956-440D-937B-7A43D2821312}" type="presParOf" srcId="{F612FB7E-41A5-4894-9619-912210DBF0BF}" destId="{A1961857-B87A-4052-A38A-457EC93BD5D2}" srcOrd="0" destOrd="0" presId="urn:microsoft.com/office/officeart/2005/8/layout/hList7#3"/>
    <dgm:cxn modelId="{7DA7F751-6749-4FA0-AE56-2D3A7D4458EB}" type="presParOf" srcId="{F612FB7E-41A5-4894-9619-912210DBF0BF}" destId="{D861FAFA-9C8F-4ED4-A1F9-6DE9D48C6796}" srcOrd="1" destOrd="0" presId="urn:microsoft.com/office/officeart/2005/8/layout/hList7#3"/>
    <dgm:cxn modelId="{A22D033E-E536-4A42-BD18-CAFF1AFA1D08}" type="presParOf" srcId="{F612FB7E-41A5-4894-9619-912210DBF0BF}" destId="{D1FC943E-2088-49FF-AEBF-7A16566D7642}" srcOrd="2" destOrd="0" presId="urn:microsoft.com/office/officeart/2005/8/layout/hList7#3"/>
    <dgm:cxn modelId="{D9CD10AB-A422-434A-BD6E-D0561220F798}" type="presParOf" srcId="{F612FB7E-41A5-4894-9619-912210DBF0BF}" destId="{54602E50-892E-46E3-8791-74FAF5D51C9E}" srcOrd="3" destOrd="0" presId="urn:microsoft.com/office/officeart/2005/8/layout/hList7#3"/>
    <dgm:cxn modelId="{A58A3C6D-8647-4D87-BE12-79E890F637D8}" type="presParOf" srcId="{ADC266C1-203A-4943-A616-B8287E7AB6DD}" destId="{CE659D34-BCA2-4523-8051-624ECA3EECE5}" srcOrd="1" destOrd="0" presId="urn:microsoft.com/office/officeart/2005/8/layout/hList7#3"/>
    <dgm:cxn modelId="{F3F01E4A-E921-4EC9-813F-AE0DF56C5828}" type="presParOf" srcId="{ADC266C1-203A-4943-A616-B8287E7AB6DD}" destId="{420CD6B2-27F9-43A5-B8FA-4069C107F9D4}" srcOrd="2" destOrd="0" presId="urn:microsoft.com/office/officeart/2005/8/layout/hList7#3"/>
    <dgm:cxn modelId="{24197519-025A-4620-827A-2D7E13745789}" type="presParOf" srcId="{420CD6B2-27F9-43A5-B8FA-4069C107F9D4}" destId="{A2683677-6EA3-4575-B608-EE664A63FC28}" srcOrd="0" destOrd="0" presId="urn:microsoft.com/office/officeart/2005/8/layout/hList7#3"/>
    <dgm:cxn modelId="{87797430-21E5-4DBA-9DC2-08424ED6F9C6}" type="presParOf" srcId="{420CD6B2-27F9-43A5-B8FA-4069C107F9D4}" destId="{A761879B-E7FC-4EA8-B737-346D3E8E33A9}" srcOrd="1" destOrd="0" presId="urn:microsoft.com/office/officeart/2005/8/layout/hList7#3"/>
    <dgm:cxn modelId="{5C4251E0-9A9A-484F-8E17-CC8AC3D24A8F}" type="presParOf" srcId="{420CD6B2-27F9-43A5-B8FA-4069C107F9D4}" destId="{5367DC1D-F4DF-4C22-A5DE-5413D5EB97EB}" srcOrd="2" destOrd="0" presId="urn:microsoft.com/office/officeart/2005/8/layout/hList7#3"/>
    <dgm:cxn modelId="{C2A9658E-13F8-427F-9CF5-ACC933065667}" type="presParOf" srcId="{420CD6B2-27F9-43A5-B8FA-4069C107F9D4}" destId="{78BB4EB6-7326-4AB9-B991-884A1A39C6E5}" srcOrd="3" destOrd="0" presId="urn:microsoft.com/office/officeart/2005/8/layout/hList7#3"/>
    <dgm:cxn modelId="{45D7DE24-3536-4284-B552-152A8BE0135F}" type="presParOf" srcId="{ADC266C1-203A-4943-A616-B8287E7AB6DD}" destId="{1B8F1873-7803-4D7A-81F0-EFD0D450841D}" srcOrd="3" destOrd="0" presId="urn:microsoft.com/office/officeart/2005/8/layout/hList7#3"/>
    <dgm:cxn modelId="{F61AA0E6-0734-469E-9BF4-CBF6473E8A8C}" type="presParOf" srcId="{ADC266C1-203A-4943-A616-B8287E7AB6DD}" destId="{182524ED-3EF1-4671-933B-AB217E74AE05}" srcOrd="4" destOrd="0" presId="urn:microsoft.com/office/officeart/2005/8/layout/hList7#3"/>
    <dgm:cxn modelId="{DDA9637A-85F9-49BE-B0D8-6C102BB4E5A5}" type="presParOf" srcId="{182524ED-3EF1-4671-933B-AB217E74AE05}" destId="{87382C75-D180-43AF-989B-32D8B08B5F72}" srcOrd="0" destOrd="0" presId="urn:microsoft.com/office/officeart/2005/8/layout/hList7#3"/>
    <dgm:cxn modelId="{6BA92888-14C7-4DE1-BFBE-11F83FE30908}" type="presParOf" srcId="{182524ED-3EF1-4671-933B-AB217E74AE05}" destId="{DB743C52-E9F1-4541-AED5-BE4DB73FB1ED}" srcOrd="1" destOrd="0" presId="urn:microsoft.com/office/officeart/2005/8/layout/hList7#3"/>
    <dgm:cxn modelId="{712D4CEF-2081-42F0-9472-D39A5BD08762}" type="presParOf" srcId="{182524ED-3EF1-4671-933B-AB217E74AE05}" destId="{19AFC290-AF51-4E80-B1E7-246706A79099}" srcOrd="2" destOrd="0" presId="urn:microsoft.com/office/officeart/2005/8/layout/hList7#3"/>
    <dgm:cxn modelId="{A55C3888-4656-47B5-8041-61A162F9D507}" type="presParOf" srcId="{182524ED-3EF1-4671-933B-AB217E74AE05}" destId="{DD11F0F2-957A-4A0D-860B-CAFF840BEDF1}" srcOrd="3" destOrd="0" presId="urn:microsoft.com/office/officeart/2005/8/layout/hList7#3"/>
    <dgm:cxn modelId="{7D2C992A-DF99-4826-92E0-C26401496A9F}" type="presParOf" srcId="{ADC266C1-203A-4943-A616-B8287E7AB6DD}" destId="{12346313-BE89-4705-88AE-5645BF0A3923}" srcOrd="5" destOrd="0" presId="urn:microsoft.com/office/officeart/2005/8/layout/hList7#3"/>
    <dgm:cxn modelId="{78A90016-4CF4-440D-A3C7-7FB8E4C01EE3}" type="presParOf" srcId="{ADC266C1-203A-4943-A616-B8287E7AB6DD}" destId="{B1C3906F-2BBE-4A4D-9E8F-7B1323458495}" srcOrd="6" destOrd="0" presId="urn:microsoft.com/office/officeart/2005/8/layout/hList7#3"/>
    <dgm:cxn modelId="{736CA6AA-A758-4B6B-B6BC-865DAD713105}" type="presParOf" srcId="{B1C3906F-2BBE-4A4D-9E8F-7B1323458495}" destId="{C62A1E76-8A4F-4839-81D2-9D77D7F52E3A}" srcOrd="0" destOrd="0" presId="urn:microsoft.com/office/officeart/2005/8/layout/hList7#3"/>
    <dgm:cxn modelId="{07A684C5-8625-404D-9D1E-F15DD2CE1D46}" type="presParOf" srcId="{B1C3906F-2BBE-4A4D-9E8F-7B1323458495}" destId="{87EF3174-70E3-4C2C-A18D-189CA2B75BFB}" srcOrd="1" destOrd="0" presId="urn:microsoft.com/office/officeart/2005/8/layout/hList7#3"/>
    <dgm:cxn modelId="{98D86987-59DD-4E66-9744-762904008652}" type="presParOf" srcId="{B1C3906F-2BBE-4A4D-9E8F-7B1323458495}" destId="{16024EA7-98C0-4049-9D89-C00313475DEA}" srcOrd="2" destOrd="0" presId="urn:microsoft.com/office/officeart/2005/8/layout/hList7#3"/>
    <dgm:cxn modelId="{CD5F4AC6-BE7F-44B7-B9D0-CA470D6B72AC}" type="presParOf" srcId="{B1C3906F-2BBE-4A4D-9E8F-7B1323458495}" destId="{164AF45A-2654-4531-931E-8037FE7455D7}" srcOrd="3" destOrd="0" presId="urn:microsoft.com/office/officeart/2005/8/layout/hList7#3"/>
    <dgm:cxn modelId="{4D5C76F3-4973-45CB-A92C-77F5C387C23C}" type="presParOf" srcId="{ADC266C1-203A-4943-A616-B8287E7AB6DD}" destId="{F7403446-4467-41A1-B1BD-E93E2806DF87}" srcOrd="7" destOrd="0" presId="urn:microsoft.com/office/officeart/2005/8/layout/hList7#3"/>
    <dgm:cxn modelId="{1F464A89-DBE0-4F5C-88B2-9489BA8B1E2E}" type="presParOf" srcId="{ADC266C1-203A-4943-A616-B8287E7AB6DD}" destId="{FF353C48-CD03-44C2-92F8-27F5EA1D3B78}" srcOrd="8" destOrd="0" presId="urn:microsoft.com/office/officeart/2005/8/layout/hList7#3"/>
    <dgm:cxn modelId="{EFCA8208-18DA-4257-BF9C-6F3307DFC038}" type="presParOf" srcId="{FF353C48-CD03-44C2-92F8-27F5EA1D3B78}" destId="{70538E58-8710-4CD2-B001-F8B811F5ED57}" srcOrd="0" destOrd="0" presId="urn:microsoft.com/office/officeart/2005/8/layout/hList7#3"/>
    <dgm:cxn modelId="{028A1BD9-862C-4E50-BDC3-6FA882540976}" type="presParOf" srcId="{FF353C48-CD03-44C2-92F8-27F5EA1D3B78}" destId="{3B3F1322-E43B-4414-8C31-47070CB8B069}" srcOrd="1" destOrd="0" presId="urn:microsoft.com/office/officeart/2005/8/layout/hList7#3"/>
    <dgm:cxn modelId="{8BA80E08-71B2-4F72-AD50-9C920841BBEA}" type="presParOf" srcId="{FF353C48-CD03-44C2-92F8-27F5EA1D3B78}" destId="{4C5869FC-9138-4CD5-9A96-8DAFC4B0A9F9}" srcOrd="2" destOrd="0" presId="urn:microsoft.com/office/officeart/2005/8/layout/hList7#3"/>
    <dgm:cxn modelId="{69D90900-5224-47E7-A4DE-DA91B42BDBB1}" type="presParOf" srcId="{FF353C48-CD03-44C2-92F8-27F5EA1D3B78}" destId="{F4D1BA81-6D4A-4A67-A1C2-75D12FCD3B8D}" srcOrd="3" destOrd="0" presId="urn:microsoft.com/office/officeart/2005/8/layout/hList7#3"/>
    <dgm:cxn modelId="{8185207A-9015-4A54-AA25-682548BFA5DD}" type="presParOf" srcId="{ADC266C1-203A-4943-A616-B8287E7AB6DD}" destId="{3DDE5EFB-C6DB-4D81-8C78-C3B7EF717B57}" srcOrd="9" destOrd="0" presId="urn:microsoft.com/office/officeart/2005/8/layout/hList7#3"/>
    <dgm:cxn modelId="{0D1C7D4C-A1CE-43ED-B0E8-67CB9FBE8C6D}" type="presParOf" srcId="{ADC266C1-203A-4943-A616-B8287E7AB6DD}" destId="{E7D95108-6C52-494A-A210-DE2E20E003F4}" srcOrd="10" destOrd="0" presId="urn:microsoft.com/office/officeart/2005/8/layout/hList7#3"/>
    <dgm:cxn modelId="{5ADAD565-0688-46F8-86FB-849C00F6890F}" type="presParOf" srcId="{E7D95108-6C52-494A-A210-DE2E20E003F4}" destId="{5CE8F91B-B878-4DC3-9856-D215C4E4C86D}" srcOrd="0" destOrd="0" presId="urn:microsoft.com/office/officeart/2005/8/layout/hList7#3"/>
    <dgm:cxn modelId="{578E9F7D-1F9E-4B65-B5B5-56A2F1B4FB49}" type="presParOf" srcId="{E7D95108-6C52-494A-A210-DE2E20E003F4}" destId="{2D424612-5BE1-472C-AA78-8F25A0B46164}" srcOrd="1" destOrd="0" presId="urn:microsoft.com/office/officeart/2005/8/layout/hList7#3"/>
    <dgm:cxn modelId="{21F12BEC-6699-4334-8BB9-2D412E225CDA}" type="presParOf" srcId="{E7D95108-6C52-494A-A210-DE2E20E003F4}" destId="{4359700D-8202-4D0F-BDEB-1BDB84AE9BFD}" srcOrd="2" destOrd="0" presId="urn:microsoft.com/office/officeart/2005/8/layout/hList7#3"/>
    <dgm:cxn modelId="{FDB8DAE7-1E86-49AB-B4FE-32222D599868}" type="presParOf" srcId="{E7D95108-6C52-494A-A210-DE2E20E003F4}" destId="{194961B2-325D-491F-BDE2-3D4D7AD60F8F}" srcOrd="3" destOrd="0" presId="urn:microsoft.com/office/officeart/2005/8/layout/hList7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3DD023A-7EB3-4FEC-920A-3C479AD4950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51DAE3-77A0-4E75-813A-94B2370746E9}">
      <dgm:prSet phldrT="[Текст]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r>
            <a:rPr lang="ru-RU" dirty="0"/>
            <a:t>возвращение образовательной организации в штатный режим функционирования в короткий отрезок времени</a:t>
          </a:r>
        </a:p>
      </dgm:t>
    </dgm:pt>
    <dgm:pt modelId="{717EBD90-47BE-44EC-9BA8-E4729245DA57}" type="parTrans" cxnId="{20A612B8-C503-4FE4-BB44-E5FFA0D1EA1C}">
      <dgm:prSet/>
      <dgm:spPr/>
      <dgm:t>
        <a:bodyPr/>
        <a:lstStyle/>
        <a:p>
          <a:endParaRPr lang="ru-RU"/>
        </a:p>
      </dgm:t>
    </dgm:pt>
    <dgm:pt modelId="{B9C70C8F-28E4-47DF-B913-C442AE1BB031}" type="sibTrans" cxnId="{20A612B8-C503-4FE4-BB44-E5FFA0D1EA1C}">
      <dgm:prSet/>
      <dgm:spPr/>
      <dgm:t>
        <a:bodyPr/>
        <a:lstStyle/>
        <a:p>
          <a:endParaRPr lang="ru-RU"/>
        </a:p>
      </dgm:t>
    </dgm:pt>
    <dgm:pt modelId="{78EF5DF8-AC98-42C6-A5DD-C9C417EF2F30}">
      <dgm:prSet phldrT="[Текст]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r>
            <a:rPr lang="ru-RU" dirty="0"/>
            <a:t>снижение интенсивности возможных негативных последствий кризисной ситуации</a:t>
          </a:r>
        </a:p>
      </dgm:t>
    </dgm:pt>
    <dgm:pt modelId="{5135F370-BC6F-49CE-928B-1611FFCE0336}" type="parTrans" cxnId="{671985F4-C5ED-4A69-84A1-32791D71A53D}">
      <dgm:prSet/>
      <dgm:spPr/>
      <dgm:t>
        <a:bodyPr/>
        <a:lstStyle/>
        <a:p>
          <a:endParaRPr lang="ru-RU"/>
        </a:p>
      </dgm:t>
    </dgm:pt>
    <dgm:pt modelId="{59A1E4EF-7BDD-404A-BA93-5ACC45A942EB}" type="sibTrans" cxnId="{671985F4-C5ED-4A69-84A1-32791D71A53D}">
      <dgm:prSet/>
      <dgm:spPr/>
      <dgm:t>
        <a:bodyPr/>
        <a:lstStyle/>
        <a:p>
          <a:endParaRPr lang="ru-RU"/>
        </a:p>
      </dgm:t>
    </dgm:pt>
    <dgm:pt modelId="{87A8F20C-084C-45AD-9CF5-BA01ED9E057B}" type="pres">
      <dgm:prSet presAssocID="{D3DD023A-7EB3-4FEC-920A-3C479AD49504}" presName="linear" presStyleCnt="0">
        <dgm:presLayoutVars>
          <dgm:animLvl val="lvl"/>
          <dgm:resizeHandles val="exact"/>
        </dgm:presLayoutVars>
      </dgm:prSet>
      <dgm:spPr/>
    </dgm:pt>
    <dgm:pt modelId="{911B52B4-87DF-4CFC-BE0A-341F00E14C39}" type="pres">
      <dgm:prSet presAssocID="{CF51DAE3-77A0-4E75-813A-94B2370746E9}" presName="parentText" presStyleLbl="node1" presStyleIdx="0" presStyleCnt="2" custLinFactY="-17817" custLinFactNeighborX="633" custLinFactNeighborY="-100000">
        <dgm:presLayoutVars>
          <dgm:chMax val="0"/>
          <dgm:bulletEnabled val="1"/>
        </dgm:presLayoutVars>
      </dgm:prSet>
      <dgm:spPr/>
    </dgm:pt>
    <dgm:pt modelId="{096801DB-A0C1-40E9-B08B-BB5BF883081C}" type="pres">
      <dgm:prSet presAssocID="{B9C70C8F-28E4-47DF-B913-C442AE1BB031}" presName="spacer" presStyleCnt="0"/>
      <dgm:spPr/>
    </dgm:pt>
    <dgm:pt modelId="{3077E55D-57D5-4C08-BD9D-1CDB8C00E1FB}" type="pres">
      <dgm:prSet presAssocID="{78EF5DF8-AC98-42C6-A5DD-C9C417EF2F30}" presName="parentText" presStyleLbl="node1" presStyleIdx="1" presStyleCnt="2" custLinFactY="42746" custLinFactNeighborX="-414" custLinFactNeighborY="100000">
        <dgm:presLayoutVars>
          <dgm:chMax val="0"/>
          <dgm:bulletEnabled val="1"/>
        </dgm:presLayoutVars>
      </dgm:prSet>
      <dgm:spPr/>
    </dgm:pt>
  </dgm:ptLst>
  <dgm:cxnLst>
    <dgm:cxn modelId="{E3A69F0D-F162-4DDA-AB11-A6C1FAEFBCE0}" type="presOf" srcId="{CF51DAE3-77A0-4E75-813A-94B2370746E9}" destId="{911B52B4-87DF-4CFC-BE0A-341F00E14C39}" srcOrd="0" destOrd="0" presId="urn:microsoft.com/office/officeart/2005/8/layout/vList2"/>
    <dgm:cxn modelId="{05F18257-787C-466F-A113-E3BFBF08E44A}" type="presOf" srcId="{78EF5DF8-AC98-42C6-A5DD-C9C417EF2F30}" destId="{3077E55D-57D5-4C08-BD9D-1CDB8C00E1FB}" srcOrd="0" destOrd="0" presId="urn:microsoft.com/office/officeart/2005/8/layout/vList2"/>
    <dgm:cxn modelId="{20A612B8-C503-4FE4-BB44-E5FFA0D1EA1C}" srcId="{D3DD023A-7EB3-4FEC-920A-3C479AD49504}" destId="{CF51DAE3-77A0-4E75-813A-94B2370746E9}" srcOrd="0" destOrd="0" parTransId="{717EBD90-47BE-44EC-9BA8-E4729245DA57}" sibTransId="{B9C70C8F-28E4-47DF-B913-C442AE1BB031}"/>
    <dgm:cxn modelId="{8A330BBA-FC11-4896-804F-908FD4711C41}" type="presOf" srcId="{D3DD023A-7EB3-4FEC-920A-3C479AD49504}" destId="{87A8F20C-084C-45AD-9CF5-BA01ED9E057B}" srcOrd="0" destOrd="0" presId="urn:microsoft.com/office/officeart/2005/8/layout/vList2"/>
    <dgm:cxn modelId="{671985F4-C5ED-4A69-84A1-32791D71A53D}" srcId="{D3DD023A-7EB3-4FEC-920A-3C479AD49504}" destId="{78EF5DF8-AC98-42C6-A5DD-C9C417EF2F30}" srcOrd="1" destOrd="0" parTransId="{5135F370-BC6F-49CE-928B-1611FFCE0336}" sibTransId="{59A1E4EF-7BDD-404A-BA93-5ACC45A942EB}"/>
    <dgm:cxn modelId="{8BD4183E-053E-40D8-AE26-BACC90EFCFF7}" type="presParOf" srcId="{87A8F20C-084C-45AD-9CF5-BA01ED9E057B}" destId="{911B52B4-87DF-4CFC-BE0A-341F00E14C39}" srcOrd="0" destOrd="0" presId="urn:microsoft.com/office/officeart/2005/8/layout/vList2"/>
    <dgm:cxn modelId="{2E4717B5-858C-42BC-8298-3D8DA38259B5}" type="presParOf" srcId="{87A8F20C-084C-45AD-9CF5-BA01ED9E057B}" destId="{096801DB-A0C1-40E9-B08B-BB5BF883081C}" srcOrd="1" destOrd="0" presId="urn:microsoft.com/office/officeart/2005/8/layout/vList2"/>
    <dgm:cxn modelId="{F2B8A641-5C5B-4345-AACD-0203224B8DBB}" type="presParOf" srcId="{87A8F20C-084C-45AD-9CF5-BA01ED9E057B}" destId="{3077E55D-57D5-4C08-BD9D-1CDB8C00E1F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4A1C9C7-7BCE-4207-A84C-6AD7F4A2045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EBB2B51-2A3C-4E77-B322-17540A906AE1}">
      <dgm:prSet phldrT="[Текст]" custT="1"/>
      <dgm:spPr/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оказание помощи администрации образовательной организации в планировании работы по психолого-педагогическому сопровождению участников образовательного процесса в период проживания кризиса и в </a:t>
          </a:r>
          <a:r>
            <a:rPr lang="ru-RU" sz="1600" dirty="0" err="1">
              <a:latin typeface="Arial" pitchFamily="34" charset="0"/>
              <a:cs typeface="Arial" pitchFamily="34" charset="0"/>
            </a:rPr>
            <a:t>посткризисный</a:t>
          </a:r>
          <a:r>
            <a:rPr lang="ru-RU" sz="1600" dirty="0">
              <a:latin typeface="Arial" pitchFamily="34" charset="0"/>
              <a:cs typeface="Arial" pitchFamily="34" charset="0"/>
            </a:rPr>
            <a:t> период с учетом специфики конкретной ситуации</a:t>
          </a:r>
        </a:p>
      </dgm:t>
    </dgm:pt>
    <dgm:pt modelId="{42EE1CFA-3C24-49BD-B6DC-0486733C88AE}" type="parTrans" cxnId="{0288AC57-91FD-412D-9020-E5C7B92C547D}">
      <dgm:prSet/>
      <dgm:spPr/>
      <dgm:t>
        <a:bodyPr/>
        <a:lstStyle/>
        <a:p>
          <a:endParaRPr lang="ru-RU"/>
        </a:p>
      </dgm:t>
    </dgm:pt>
    <dgm:pt modelId="{C9DA2DFC-F448-471F-9CA8-D15E98A426BD}" type="sibTrans" cxnId="{0288AC57-91FD-412D-9020-E5C7B92C547D}">
      <dgm:prSet/>
      <dgm:spPr/>
      <dgm:t>
        <a:bodyPr/>
        <a:lstStyle/>
        <a:p>
          <a:endParaRPr lang="ru-RU"/>
        </a:p>
      </dgm:t>
    </dgm:pt>
    <dgm:pt modelId="{35F6AA04-F23F-40F7-B5A3-0F45580F401C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>
              <a:latin typeface="Arial" pitchFamily="34" charset="0"/>
              <a:cs typeface="Arial" pitchFamily="34" charset="0"/>
            </a:rPr>
            <a:t>оказание неотложной психологической помощи в формате индивидуальных и групповых консультаций, </a:t>
          </a:r>
        </a:p>
        <a:p>
          <a:pPr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dirty="0">
              <a:latin typeface="Arial" pitchFamily="34" charset="0"/>
              <a:cs typeface="Arial" pitchFamily="34" charset="0"/>
            </a:rPr>
            <a:t>направленной на минимизацию последствий кризисной ситуации, актуализацию вариантов само- и взаимопомощи</a:t>
          </a:r>
        </a:p>
      </dgm:t>
    </dgm:pt>
    <dgm:pt modelId="{21F77DA9-6170-4F55-8585-814F24FF50DB}" type="parTrans" cxnId="{F0532938-874E-473B-B0FF-2337C4C3306C}">
      <dgm:prSet/>
      <dgm:spPr/>
      <dgm:t>
        <a:bodyPr/>
        <a:lstStyle/>
        <a:p>
          <a:endParaRPr lang="ru-RU"/>
        </a:p>
      </dgm:t>
    </dgm:pt>
    <dgm:pt modelId="{A065EEC3-7B51-4744-A523-4CFB1FE99AE9}" type="sibTrans" cxnId="{F0532938-874E-473B-B0FF-2337C4C3306C}">
      <dgm:prSet/>
      <dgm:spPr/>
      <dgm:t>
        <a:bodyPr/>
        <a:lstStyle/>
        <a:p>
          <a:endParaRPr lang="ru-RU"/>
        </a:p>
      </dgm:t>
    </dgm:pt>
    <dgm:pt modelId="{DC283BD6-91A7-4F8E-B7EA-9D9EEC4D9BCA}">
      <dgm:prSet phldrT="[Текст]" custT="1"/>
      <dgm:spPr/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информирование участников образовательного процесса о возможных последствиях и проявлениях эмоционального неблагополучия в связи с кризисной ситуацией, возможностях получения квалифицированной психологической помощи (</a:t>
          </a:r>
          <a:r>
            <a:rPr lang="ru-RU" sz="1600" dirty="0" err="1">
              <a:latin typeface="Arial" pitchFamily="34" charset="0"/>
              <a:cs typeface="Arial" pitchFamily="34" charset="0"/>
            </a:rPr>
            <a:t>тeлeфoны</a:t>
          </a:r>
          <a:r>
            <a:rPr lang="ru-RU" sz="1600" dirty="0">
              <a:latin typeface="Arial" pitchFamily="34" charset="0"/>
              <a:cs typeface="Arial" pitchFamily="34" charset="0"/>
            </a:rPr>
            <a:t> доверия, очная консультациях специалистов-психологов), правилах информационной безопасности</a:t>
          </a:r>
        </a:p>
      </dgm:t>
    </dgm:pt>
    <dgm:pt modelId="{8DC52A20-2063-4DE0-8AA9-494E2C214C6F}" type="parTrans" cxnId="{452E5DAC-6FF7-4A33-90E8-4C6C68025C02}">
      <dgm:prSet/>
      <dgm:spPr/>
      <dgm:t>
        <a:bodyPr/>
        <a:lstStyle/>
        <a:p>
          <a:endParaRPr lang="ru-RU"/>
        </a:p>
      </dgm:t>
    </dgm:pt>
    <dgm:pt modelId="{246FE2F0-2FE5-443E-B74D-CDB19E289DD8}" type="sibTrans" cxnId="{452E5DAC-6FF7-4A33-90E8-4C6C68025C02}">
      <dgm:prSet/>
      <dgm:spPr/>
      <dgm:t>
        <a:bodyPr/>
        <a:lstStyle/>
        <a:p>
          <a:endParaRPr lang="ru-RU"/>
        </a:p>
      </dgm:t>
    </dgm:pt>
    <dgm:pt modelId="{E20767F9-61D0-49B8-B4A2-99AD7377DDC2}">
      <dgm:prSet phldrT="[Текст]" custT="1"/>
      <dgm:spPr/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информирование педагогического коллектива об эффективном алгоритме   действий в случае выявления участников образовательного процесса, остро переживающих кризисную ситуацию</a:t>
          </a:r>
        </a:p>
      </dgm:t>
    </dgm:pt>
    <dgm:pt modelId="{F8043A98-BA47-433B-98F3-6AA97CC9EA91}" type="parTrans" cxnId="{BD07DCD6-AC71-4F92-8107-2CC19774CC4F}">
      <dgm:prSet/>
      <dgm:spPr/>
      <dgm:t>
        <a:bodyPr/>
        <a:lstStyle/>
        <a:p>
          <a:endParaRPr lang="ru-RU"/>
        </a:p>
      </dgm:t>
    </dgm:pt>
    <dgm:pt modelId="{0AE055F3-C7C2-4478-9E29-4EC732DB872B}" type="sibTrans" cxnId="{BD07DCD6-AC71-4F92-8107-2CC19774CC4F}">
      <dgm:prSet/>
      <dgm:spPr/>
      <dgm:t>
        <a:bodyPr/>
        <a:lstStyle/>
        <a:p>
          <a:endParaRPr lang="ru-RU"/>
        </a:p>
      </dgm:t>
    </dgm:pt>
    <dgm:pt modelId="{56684AE9-35ED-4FAE-B575-D8558BD730EA}" type="pres">
      <dgm:prSet presAssocID="{84A1C9C7-7BCE-4207-A84C-6AD7F4A2045B}" presName="linear" presStyleCnt="0">
        <dgm:presLayoutVars>
          <dgm:dir/>
          <dgm:animLvl val="lvl"/>
          <dgm:resizeHandles val="exact"/>
        </dgm:presLayoutVars>
      </dgm:prSet>
      <dgm:spPr/>
    </dgm:pt>
    <dgm:pt modelId="{F6323B6C-5742-4D62-8B10-0DD12B6866E9}" type="pres">
      <dgm:prSet presAssocID="{7EBB2B51-2A3C-4E77-B322-17540A906AE1}" presName="parentLin" presStyleCnt="0"/>
      <dgm:spPr/>
    </dgm:pt>
    <dgm:pt modelId="{71D360A4-D7F8-4C00-A672-C10704B2FE01}" type="pres">
      <dgm:prSet presAssocID="{7EBB2B51-2A3C-4E77-B322-17540A906AE1}" presName="parentLeftMargin" presStyleLbl="node1" presStyleIdx="0" presStyleCnt="4"/>
      <dgm:spPr/>
    </dgm:pt>
    <dgm:pt modelId="{60DE4BCA-3E4D-4B62-A360-2BA9EA4894F4}" type="pres">
      <dgm:prSet presAssocID="{7EBB2B51-2A3C-4E77-B322-17540A906AE1}" presName="parentText" presStyleLbl="node1" presStyleIdx="0" presStyleCnt="4" custScaleY="148469">
        <dgm:presLayoutVars>
          <dgm:chMax val="0"/>
          <dgm:bulletEnabled val="1"/>
        </dgm:presLayoutVars>
      </dgm:prSet>
      <dgm:spPr/>
    </dgm:pt>
    <dgm:pt modelId="{BFF2D2D8-5BC4-4780-B486-45763F5E6197}" type="pres">
      <dgm:prSet presAssocID="{7EBB2B51-2A3C-4E77-B322-17540A906AE1}" presName="negativeSpace" presStyleCnt="0"/>
      <dgm:spPr/>
    </dgm:pt>
    <dgm:pt modelId="{3736B4E8-6B8B-47FF-8FD5-A7435A5D1D37}" type="pres">
      <dgm:prSet presAssocID="{7EBB2B51-2A3C-4E77-B322-17540A906AE1}" presName="childText" presStyleLbl="conFgAcc1" presStyleIdx="0" presStyleCnt="4">
        <dgm:presLayoutVars>
          <dgm:bulletEnabled val="1"/>
        </dgm:presLayoutVars>
      </dgm:prSet>
      <dgm:spPr/>
    </dgm:pt>
    <dgm:pt modelId="{6BF5580E-6F97-4E72-A9BE-A90AEB10BEAE}" type="pres">
      <dgm:prSet presAssocID="{C9DA2DFC-F448-471F-9CA8-D15E98A426BD}" presName="spaceBetweenRectangles" presStyleCnt="0"/>
      <dgm:spPr/>
    </dgm:pt>
    <dgm:pt modelId="{8AB876A3-5FEC-4EF9-981F-F20BC799CA97}" type="pres">
      <dgm:prSet presAssocID="{35F6AA04-F23F-40F7-B5A3-0F45580F401C}" presName="parentLin" presStyleCnt="0"/>
      <dgm:spPr/>
    </dgm:pt>
    <dgm:pt modelId="{BF4F5F0F-3DF5-4D75-8059-A8EDD73F79DB}" type="pres">
      <dgm:prSet presAssocID="{35F6AA04-F23F-40F7-B5A3-0F45580F401C}" presName="parentLeftMargin" presStyleLbl="node1" presStyleIdx="0" presStyleCnt="4"/>
      <dgm:spPr/>
    </dgm:pt>
    <dgm:pt modelId="{6A6A804D-4FEB-4C62-9DD6-FCC364915086}" type="pres">
      <dgm:prSet presAssocID="{35F6AA04-F23F-40F7-B5A3-0F45580F401C}" presName="parentText" presStyleLbl="node1" presStyleIdx="1" presStyleCnt="4" custScaleY="148469">
        <dgm:presLayoutVars>
          <dgm:chMax val="0"/>
          <dgm:bulletEnabled val="1"/>
        </dgm:presLayoutVars>
      </dgm:prSet>
      <dgm:spPr/>
    </dgm:pt>
    <dgm:pt modelId="{EC56117F-0845-454F-8857-D69A279E27B6}" type="pres">
      <dgm:prSet presAssocID="{35F6AA04-F23F-40F7-B5A3-0F45580F401C}" presName="negativeSpace" presStyleCnt="0"/>
      <dgm:spPr/>
    </dgm:pt>
    <dgm:pt modelId="{1D291CC3-8D26-4C06-A588-A6FE214D6AA4}" type="pres">
      <dgm:prSet presAssocID="{35F6AA04-F23F-40F7-B5A3-0F45580F401C}" presName="childText" presStyleLbl="conFgAcc1" presStyleIdx="1" presStyleCnt="4">
        <dgm:presLayoutVars>
          <dgm:bulletEnabled val="1"/>
        </dgm:presLayoutVars>
      </dgm:prSet>
      <dgm:spPr/>
    </dgm:pt>
    <dgm:pt modelId="{70155D24-AE12-47E2-B871-932D035B907D}" type="pres">
      <dgm:prSet presAssocID="{A065EEC3-7B51-4744-A523-4CFB1FE99AE9}" presName="spaceBetweenRectangles" presStyleCnt="0"/>
      <dgm:spPr/>
    </dgm:pt>
    <dgm:pt modelId="{5F74CC18-528B-4D5A-8BEA-3902FAD44ABA}" type="pres">
      <dgm:prSet presAssocID="{DC283BD6-91A7-4F8E-B7EA-9D9EEC4D9BCA}" presName="parentLin" presStyleCnt="0"/>
      <dgm:spPr/>
    </dgm:pt>
    <dgm:pt modelId="{B2907898-96FF-40AE-852B-F8C284EA5E22}" type="pres">
      <dgm:prSet presAssocID="{DC283BD6-91A7-4F8E-B7EA-9D9EEC4D9BCA}" presName="parentLeftMargin" presStyleLbl="node1" presStyleIdx="1" presStyleCnt="4"/>
      <dgm:spPr/>
    </dgm:pt>
    <dgm:pt modelId="{86801628-90B5-47D8-8D3B-D2617DBA72DE}" type="pres">
      <dgm:prSet presAssocID="{DC283BD6-91A7-4F8E-B7EA-9D9EEC4D9BCA}" presName="parentText" presStyleLbl="node1" presStyleIdx="2" presStyleCnt="4" custScaleY="148469">
        <dgm:presLayoutVars>
          <dgm:chMax val="0"/>
          <dgm:bulletEnabled val="1"/>
        </dgm:presLayoutVars>
      </dgm:prSet>
      <dgm:spPr/>
    </dgm:pt>
    <dgm:pt modelId="{56198DE0-1941-44CC-A06E-DD346E6580E2}" type="pres">
      <dgm:prSet presAssocID="{DC283BD6-91A7-4F8E-B7EA-9D9EEC4D9BCA}" presName="negativeSpace" presStyleCnt="0"/>
      <dgm:spPr/>
    </dgm:pt>
    <dgm:pt modelId="{A351984C-4E9E-4E61-BC33-251491401643}" type="pres">
      <dgm:prSet presAssocID="{DC283BD6-91A7-4F8E-B7EA-9D9EEC4D9BCA}" presName="childText" presStyleLbl="conFgAcc1" presStyleIdx="2" presStyleCnt="4">
        <dgm:presLayoutVars>
          <dgm:bulletEnabled val="1"/>
        </dgm:presLayoutVars>
      </dgm:prSet>
      <dgm:spPr/>
    </dgm:pt>
    <dgm:pt modelId="{77DFA824-2926-408C-AB4D-2A03CC40CB4E}" type="pres">
      <dgm:prSet presAssocID="{246FE2F0-2FE5-443E-B74D-CDB19E289DD8}" presName="spaceBetweenRectangles" presStyleCnt="0"/>
      <dgm:spPr/>
    </dgm:pt>
    <dgm:pt modelId="{9F283BF9-92A8-46BD-B44D-A66CCE0C4308}" type="pres">
      <dgm:prSet presAssocID="{E20767F9-61D0-49B8-B4A2-99AD7377DDC2}" presName="parentLin" presStyleCnt="0"/>
      <dgm:spPr/>
    </dgm:pt>
    <dgm:pt modelId="{6073C101-1815-4E57-A825-D6E2EEBCE2C9}" type="pres">
      <dgm:prSet presAssocID="{E20767F9-61D0-49B8-B4A2-99AD7377DDC2}" presName="parentLeftMargin" presStyleLbl="node1" presStyleIdx="2" presStyleCnt="4"/>
      <dgm:spPr/>
    </dgm:pt>
    <dgm:pt modelId="{D7D43F7E-44B6-4EE9-95BA-675ED7FBC513}" type="pres">
      <dgm:prSet presAssocID="{E20767F9-61D0-49B8-B4A2-99AD7377DDC2}" presName="parentText" presStyleLbl="node1" presStyleIdx="3" presStyleCnt="4" custScaleY="148469">
        <dgm:presLayoutVars>
          <dgm:chMax val="0"/>
          <dgm:bulletEnabled val="1"/>
        </dgm:presLayoutVars>
      </dgm:prSet>
      <dgm:spPr/>
    </dgm:pt>
    <dgm:pt modelId="{5DAE345E-B54C-43CF-A734-70B3127C84B6}" type="pres">
      <dgm:prSet presAssocID="{E20767F9-61D0-49B8-B4A2-99AD7377DDC2}" presName="negativeSpace" presStyleCnt="0"/>
      <dgm:spPr/>
    </dgm:pt>
    <dgm:pt modelId="{BDCF8525-DA03-4EF7-B39B-5ECA91DA0D08}" type="pres">
      <dgm:prSet presAssocID="{E20767F9-61D0-49B8-B4A2-99AD7377DDC2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A27BA15-61C2-42EF-B609-B2680C6B6536}" type="presOf" srcId="{84A1C9C7-7BCE-4207-A84C-6AD7F4A2045B}" destId="{56684AE9-35ED-4FAE-B575-D8558BD730EA}" srcOrd="0" destOrd="0" presId="urn:microsoft.com/office/officeart/2005/8/layout/list1"/>
    <dgm:cxn modelId="{41FC1119-E976-4D47-8C4F-F33034C16E28}" type="presOf" srcId="{E20767F9-61D0-49B8-B4A2-99AD7377DDC2}" destId="{D7D43F7E-44B6-4EE9-95BA-675ED7FBC513}" srcOrd="1" destOrd="0" presId="urn:microsoft.com/office/officeart/2005/8/layout/list1"/>
    <dgm:cxn modelId="{73A97D31-1DB8-4AFC-A915-405A7BA684B3}" type="presOf" srcId="{35F6AA04-F23F-40F7-B5A3-0F45580F401C}" destId="{BF4F5F0F-3DF5-4D75-8059-A8EDD73F79DB}" srcOrd="0" destOrd="0" presId="urn:microsoft.com/office/officeart/2005/8/layout/list1"/>
    <dgm:cxn modelId="{F0532938-874E-473B-B0FF-2337C4C3306C}" srcId="{84A1C9C7-7BCE-4207-A84C-6AD7F4A2045B}" destId="{35F6AA04-F23F-40F7-B5A3-0F45580F401C}" srcOrd="1" destOrd="0" parTransId="{21F77DA9-6170-4F55-8585-814F24FF50DB}" sibTransId="{A065EEC3-7B51-4744-A523-4CFB1FE99AE9}"/>
    <dgm:cxn modelId="{B0B2154A-F5F0-4214-948A-1821D1D243C8}" type="presOf" srcId="{DC283BD6-91A7-4F8E-B7EA-9D9EEC4D9BCA}" destId="{86801628-90B5-47D8-8D3B-D2617DBA72DE}" srcOrd="1" destOrd="0" presId="urn:microsoft.com/office/officeart/2005/8/layout/list1"/>
    <dgm:cxn modelId="{461CDD4F-7786-451A-B884-023BFDE4E032}" type="presOf" srcId="{7EBB2B51-2A3C-4E77-B322-17540A906AE1}" destId="{71D360A4-D7F8-4C00-A672-C10704B2FE01}" srcOrd="0" destOrd="0" presId="urn:microsoft.com/office/officeart/2005/8/layout/list1"/>
    <dgm:cxn modelId="{28827752-C438-4F6A-8231-CB12192102D2}" type="presOf" srcId="{35F6AA04-F23F-40F7-B5A3-0F45580F401C}" destId="{6A6A804D-4FEB-4C62-9DD6-FCC364915086}" srcOrd="1" destOrd="0" presId="urn:microsoft.com/office/officeart/2005/8/layout/list1"/>
    <dgm:cxn modelId="{0288AC57-91FD-412D-9020-E5C7B92C547D}" srcId="{84A1C9C7-7BCE-4207-A84C-6AD7F4A2045B}" destId="{7EBB2B51-2A3C-4E77-B322-17540A906AE1}" srcOrd="0" destOrd="0" parTransId="{42EE1CFA-3C24-49BD-B6DC-0486733C88AE}" sibTransId="{C9DA2DFC-F448-471F-9CA8-D15E98A426BD}"/>
    <dgm:cxn modelId="{B5C20A84-4690-47A4-9DB7-DF7E517E36F5}" type="presOf" srcId="{7EBB2B51-2A3C-4E77-B322-17540A906AE1}" destId="{60DE4BCA-3E4D-4B62-A360-2BA9EA4894F4}" srcOrd="1" destOrd="0" presId="urn:microsoft.com/office/officeart/2005/8/layout/list1"/>
    <dgm:cxn modelId="{452E5DAC-6FF7-4A33-90E8-4C6C68025C02}" srcId="{84A1C9C7-7BCE-4207-A84C-6AD7F4A2045B}" destId="{DC283BD6-91A7-4F8E-B7EA-9D9EEC4D9BCA}" srcOrd="2" destOrd="0" parTransId="{8DC52A20-2063-4DE0-8AA9-494E2C214C6F}" sibTransId="{246FE2F0-2FE5-443E-B74D-CDB19E289DD8}"/>
    <dgm:cxn modelId="{3883BBB4-5C1D-48E7-995B-05E08828B9E6}" type="presOf" srcId="{DC283BD6-91A7-4F8E-B7EA-9D9EEC4D9BCA}" destId="{B2907898-96FF-40AE-852B-F8C284EA5E22}" srcOrd="0" destOrd="0" presId="urn:microsoft.com/office/officeart/2005/8/layout/list1"/>
    <dgm:cxn modelId="{BD07DCD6-AC71-4F92-8107-2CC19774CC4F}" srcId="{84A1C9C7-7BCE-4207-A84C-6AD7F4A2045B}" destId="{E20767F9-61D0-49B8-B4A2-99AD7377DDC2}" srcOrd="3" destOrd="0" parTransId="{F8043A98-BA47-433B-98F3-6AA97CC9EA91}" sibTransId="{0AE055F3-C7C2-4478-9E29-4EC732DB872B}"/>
    <dgm:cxn modelId="{C78275FF-D96C-41CF-A655-D52CB8B35FA8}" type="presOf" srcId="{E20767F9-61D0-49B8-B4A2-99AD7377DDC2}" destId="{6073C101-1815-4E57-A825-D6E2EEBCE2C9}" srcOrd="0" destOrd="0" presId="urn:microsoft.com/office/officeart/2005/8/layout/list1"/>
    <dgm:cxn modelId="{6C3AF55C-99BB-45CA-A065-C12FE195EFFC}" type="presParOf" srcId="{56684AE9-35ED-4FAE-B575-D8558BD730EA}" destId="{F6323B6C-5742-4D62-8B10-0DD12B6866E9}" srcOrd="0" destOrd="0" presId="urn:microsoft.com/office/officeart/2005/8/layout/list1"/>
    <dgm:cxn modelId="{48677F7E-F352-416D-B810-B2AA420E2A20}" type="presParOf" srcId="{F6323B6C-5742-4D62-8B10-0DD12B6866E9}" destId="{71D360A4-D7F8-4C00-A672-C10704B2FE01}" srcOrd="0" destOrd="0" presId="urn:microsoft.com/office/officeart/2005/8/layout/list1"/>
    <dgm:cxn modelId="{1C2B2981-0897-40FB-9352-6C8B6ADFFAD1}" type="presParOf" srcId="{F6323B6C-5742-4D62-8B10-0DD12B6866E9}" destId="{60DE4BCA-3E4D-4B62-A360-2BA9EA4894F4}" srcOrd="1" destOrd="0" presId="urn:microsoft.com/office/officeart/2005/8/layout/list1"/>
    <dgm:cxn modelId="{6C8BFB79-CADC-4C63-8916-95AE751C0653}" type="presParOf" srcId="{56684AE9-35ED-4FAE-B575-D8558BD730EA}" destId="{BFF2D2D8-5BC4-4780-B486-45763F5E6197}" srcOrd="1" destOrd="0" presId="urn:microsoft.com/office/officeart/2005/8/layout/list1"/>
    <dgm:cxn modelId="{A40AD5A8-80CC-4AE6-825A-EE6431635D4F}" type="presParOf" srcId="{56684AE9-35ED-4FAE-B575-D8558BD730EA}" destId="{3736B4E8-6B8B-47FF-8FD5-A7435A5D1D37}" srcOrd="2" destOrd="0" presId="urn:microsoft.com/office/officeart/2005/8/layout/list1"/>
    <dgm:cxn modelId="{6B4B1EAA-5C0B-4CB2-BB0C-58B3D719817E}" type="presParOf" srcId="{56684AE9-35ED-4FAE-B575-D8558BD730EA}" destId="{6BF5580E-6F97-4E72-A9BE-A90AEB10BEAE}" srcOrd="3" destOrd="0" presId="urn:microsoft.com/office/officeart/2005/8/layout/list1"/>
    <dgm:cxn modelId="{E971C649-FB4C-47C1-BDA8-4E7133866666}" type="presParOf" srcId="{56684AE9-35ED-4FAE-B575-D8558BD730EA}" destId="{8AB876A3-5FEC-4EF9-981F-F20BC799CA97}" srcOrd="4" destOrd="0" presId="urn:microsoft.com/office/officeart/2005/8/layout/list1"/>
    <dgm:cxn modelId="{70135169-99A5-4785-94F2-2C01F0AB8713}" type="presParOf" srcId="{8AB876A3-5FEC-4EF9-981F-F20BC799CA97}" destId="{BF4F5F0F-3DF5-4D75-8059-A8EDD73F79DB}" srcOrd="0" destOrd="0" presId="urn:microsoft.com/office/officeart/2005/8/layout/list1"/>
    <dgm:cxn modelId="{B6F75EF3-64E0-4595-A599-81B7F575AF8F}" type="presParOf" srcId="{8AB876A3-5FEC-4EF9-981F-F20BC799CA97}" destId="{6A6A804D-4FEB-4C62-9DD6-FCC364915086}" srcOrd="1" destOrd="0" presId="urn:microsoft.com/office/officeart/2005/8/layout/list1"/>
    <dgm:cxn modelId="{80E62958-1805-43B4-AFE9-FE4DF96FBF58}" type="presParOf" srcId="{56684AE9-35ED-4FAE-B575-D8558BD730EA}" destId="{EC56117F-0845-454F-8857-D69A279E27B6}" srcOrd="5" destOrd="0" presId="urn:microsoft.com/office/officeart/2005/8/layout/list1"/>
    <dgm:cxn modelId="{A32E77E3-F258-48AD-AF13-CAE29410E4E7}" type="presParOf" srcId="{56684AE9-35ED-4FAE-B575-D8558BD730EA}" destId="{1D291CC3-8D26-4C06-A588-A6FE214D6AA4}" srcOrd="6" destOrd="0" presId="urn:microsoft.com/office/officeart/2005/8/layout/list1"/>
    <dgm:cxn modelId="{711F9B8F-3A2C-41B4-96AE-8A36885A2B2C}" type="presParOf" srcId="{56684AE9-35ED-4FAE-B575-D8558BD730EA}" destId="{70155D24-AE12-47E2-B871-932D035B907D}" srcOrd="7" destOrd="0" presId="urn:microsoft.com/office/officeart/2005/8/layout/list1"/>
    <dgm:cxn modelId="{8742E9BD-DC6F-4133-88A4-6C0CD40ECC8C}" type="presParOf" srcId="{56684AE9-35ED-4FAE-B575-D8558BD730EA}" destId="{5F74CC18-528B-4D5A-8BEA-3902FAD44ABA}" srcOrd="8" destOrd="0" presId="urn:microsoft.com/office/officeart/2005/8/layout/list1"/>
    <dgm:cxn modelId="{A8CC7F6D-1ACE-4B4D-BF41-63C68ECAA47B}" type="presParOf" srcId="{5F74CC18-528B-4D5A-8BEA-3902FAD44ABA}" destId="{B2907898-96FF-40AE-852B-F8C284EA5E22}" srcOrd="0" destOrd="0" presId="urn:microsoft.com/office/officeart/2005/8/layout/list1"/>
    <dgm:cxn modelId="{71DA04EA-3177-4223-B9DA-1DDC78FDA6B6}" type="presParOf" srcId="{5F74CC18-528B-4D5A-8BEA-3902FAD44ABA}" destId="{86801628-90B5-47D8-8D3B-D2617DBA72DE}" srcOrd="1" destOrd="0" presId="urn:microsoft.com/office/officeart/2005/8/layout/list1"/>
    <dgm:cxn modelId="{6B7D0BFD-C70A-4576-B010-AC7B1E902054}" type="presParOf" srcId="{56684AE9-35ED-4FAE-B575-D8558BD730EA}" destId="{56198DE0-1941-44CC-A06E-DD346E6580E2}" srcOrd="9" destOrd="0" presId="urn:microsoft.com/office/officeart/2005/8/layout/list1"/>
    <dgm:cxn modelId="{B0980043-13EB-4638-BD0F-6C3AF70C4D99}" type="presParOf" srcId="{56684AE9-35ED-4FAE-B575-D8558BD730EA}" destId="{A351984C-4E9E-4E61-BC33-251491401643}" srcOrd="10" destOrd="0" presId="urn:microsoft.com/office/officeart/2005/8/layout/list1"/>
    <dgm:cxn modelId="{751A2F30-66D0-4ECB-A7D3-58764E4EC8F6}" type="presParOf" srcId="{56684AE9-35ED-4FAE-B575-D8558BD730EA}" destId="{77DFA824-2926-408C-AB4D-2A03CC40CB4E}" srcOrd="11" destOrd="0" presId="urn:microsoft.com/office/officeart/2005/8/layout/list1"/>
    <dgm:cxn modelId="{54D3583D-2371-4AC8-88A5-400A983B13C9}" type="presParOf" srcId="{56684AE9-35ED-4FAE-B575-D8558BD730EA}" destId="{9F283BF9-92A8-46BD-B44D-A66CCE0C4308}" srcOrd="12" destOrd="0" presId="urn:microsoft.com/office/officeart/2005/8/layout/list1"/>
    <dgm:cxn modelId="{83C07DE4-9B92-4D09-9545-EAD9C9D303CB}" type="presParOf" srcId="{9F283BF9-92A8-46BD-B44D-A66CCE0C4308}" destId="{6073C101-1815-4E57-A825-D6E2EEBCE2C9}" srcOrd="0" destOrd="0" presId="urn:microsoft.com/office/officeart/2005/8/layout/list1"/>
    <dgm:cxn modelId="{BF09167D-D9D6-4EC2-AA03-139CC9E8849C}" type="presParOf" srcId="{9F283BF9-92A8-46BD-B44D-A66CCE0C4308}" destId="{D7D43F7E-44B6-4EE9-95BA-675ED7FBC513}" srcOrd="1" destOrd="0" presId="urn:microsoft.com/office/officeart/2005/8/layout/list1"/>
    <dgm:cxn modelId="{4102E089-F507-43AB-B8A6-34664306807C}" type="presParOf" srcId="{56684AE9-35ED-4FAE-B575-D8558BD730EA}" destId="{5DAE345E-B54C-43CF-A734-70B3127C84B6}" srcOrd="13" destOrd="0" presId="urn:microsoft.com/office/officeart/2005/8/layout/list1"/>
    <dgm:cxn modelId="{B3F8F5A3-F38F-47E2-BCF5-845B3F502DC3}" type="presParOf" srcId="{56684AE9-35ED-4FAE-B575-D8558BD730EA}" destId="{BDCF8525-DA03-4EF7-B39B-5ECA91DA0D0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A3A760B-A31B-4C11-BA0E-7F53C5F74679}" type="doc">
      <dgm:prSet loTypeId="urn:microsoft.com/office/officeart/2009/3/layout/HorizontalOrganizationChart" loCatId="hierarchy" qsTypeId="urn:microsoft.com/office/officeart/2005/8/quickstyle/simple4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C661AFF1-A199-4357-8260-B1036E54B2D3}">
      <dgm:prSet phldrT="[Текст]" custT="1"/>
      <dgm:spPr/>
      <dgm:t>
        <a:bodyPr/>
        <a:lstStyle/>
        <a:p>
          <a:pPr>
            <a:lnSpc>
              <a:spcPts val="1600"/>
            </a:lnSpc>
          </a:pPr>
          <a:r>
            <a:rPr lang="ru-RU" sz="1800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1632</a:t>
          </a:r>
          <a:r>
            <a:rPr lang="ru-RU" sz="1500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>
            <a:lnSpc>
              <a:spcPts val="1600"/>
            </a:lnSpc>
          </a:pPr>
          <a:r>
            <a:rPr lang="ru-RU" sz="1500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педагога-психолога в Республике Башкортостан</a:t>
          </a:r>
        </a:p>
      </dgm:t>
    </dgm:pt>
    <dgm:pt modelId="{2D2674D4-6718-4CA2-AF2B-7E07522894D9}" type="parTrans" cxnId="{6FF50358-E002-4B36-9491-97AAB95FAB56}">
      <dgm:prSet/>
      <dgm:spPr/>
      <dgm:t>
        <a:bodyPr/>
        <a:lstStyle/>
        <a:p>
          <a:endParaRPr lang="ru-RU"/>
        </a:p>
      </dgm:t>
    </dgm:pt>
    <dgm:pt modelId="{5DCFD08B-A32C-47B5-A8F8-263F8D8D24BA}" type="sibTrans" cxnId="{6FF50358-E002-4B36-9491-97AAB95FAB56}">
      <dgm:prSet/>
      <dgm:spPr/>
      <dgm:t>
        <a:bodyPr/>
        <a:lstStyle/>
        <a:p>
          <a:endParaRPr lang="ru-RU"/>
        </a:p>
      </dgm:t>
    </dgm:pt>
    <dgm:pt modelId="{BDFC957D-7AEA-4072-A288-8E18EDB4CF24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1194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педагога-психолога в Республике Башкортостан</a:t>
          </a:r>
        </a:p>
      </dgm:t>
    </dgm:pt>
    <dgm:pt modelId="{24D123D3-4701-4642-A541-E7D33740116F}" type="parTrans" cxnId="{CC615011-B61F-438E-B67C-DB891343BC0D}">
      <dgm:prSet/>
      <dgm:spPr/>
      <dgm:t>
        <a:bodyPr/>
        <a:lstStyle/>
        <a:p>
          <a:endParaRPr lang="ru-RU"/>
        </a:p>
      </dgm:t>
    </dgm:pt>
    <dgm:pt modelId="{0E89B658-2AEA-400B-A808-B4C9E8728088}" type="sibTrans" cxnId="{CC615011-B61F-438E-B67C-DB891343BC0D}">
      <dgm:prSet/>
      <dgm:spPr/>
      <dgm:t>
        <a:bodyPr/>
        <a:lstStyle/>
        <a:p>
          <a:endParaRPr lang="ru-RU"/>
        </a:p>
      </dgm:t>
    </dgm:pt>
    <dgm:pt modelId="{5B3BB516-028F-470D-A931-38232B7E2009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438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педагогов-психологов в ГО г. Уфа</a:t>
          </a:r>
        </a:p>
      </dgm:t>
    </dgm:pt>
    <dgm:pt modelId="{A8EAFA35-10DD-41C4-AF7C-AF8E2CB5DAB4}" type="parTrans" cxnId="{C8E99F8D-F93E-4CFE-8A34-9E9DF27EB16B}">
      <dgm:prSet/>
      <dgm:spPr/>
      <dgm:t>
        <a:bodyPr/>
        <a:lstStyle/>
        <a:p>
          <a:endParaRPr lang="ru-RU"/>
        </a:p>
      </dgm:t>
    </dgm:pt>
    <dgm:pt modelId="{70B1E975-5B7B-4E9F-AB0A-40D78B9B2B2D}" type="sibTrans" cxnId="{C8E99F8D-F93E-4CFE-8A34-9E9DF27EB16B}">
      <dgm:prSet/>
      <dgm:spPr/>
      <dgm:t>
        <a:bodyPr/>
        <a:lstStyle/>
        <a:p>
          <a:endParaRPr lang="ru-RU"/>
        </a:p>
      </dgm:t>
    </dgm:pt>
    <dgm:pt modelId="{B3472E19-AB4C-46E6-9571-ADD7FDD5ED30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74 </a:t>
          </a:r>
        </a:p>
        <a:p>
          <a:r>
            <a:rPr lang="ru-RU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Калининский район </a:t>
          </a:r>
        </a:p>
      </dgm:t>
    </dgm:pt>
    <dgm:pt modelId="{6FF16156-F95B-4228-A435-DD109EA0801B}" type="parTrans" cxnId="{441A27B1-8862-49AD-8D2F-A406ED0EEC7B}">
      <dgm:prSet/>
      <dgm:spPr/>
      <dgm:t>
        <a:bodyPr/>
        <a:lstStyle/>
        <a:p>
          <a:endParaRPr lang="ru-RU"/>
        </a:p>
      </dgm:t>
    </dgm:pt>
    <dgm:pt modelId="{C902844E-7B05-474F-8CFC-D4586CAF887F}" type="sibTrans" cxnId="{441A27B1-8862-49AD-8D2F-A406ED0EEC7B}">
      <dgm:prSet/>
      <dgm:spPr/>
      <dgm:t>
        <a:bodyPr/>
        <a:lstStyle/>
        <a:p>
          <a:endParaRPr lang="ru-RU"/>
        </a:p>
      </dgm:t>
    </dgm:pt>
    <dgm:pt modelId="{6AE1A0B8-968C-431F-93F3-3928119080F8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36 </a:t>
          </a:r>
        </a:p>
        <a:p>
          <a:r>
            <a:rPr lang="ru-RU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Кировский район</a:t>
          </a:r>
        </a:p>
      </dgm:t>
    </dgm:pt>
    <dgm:pt modelId="{019D6D53-B1E3-4847-AAC7-5F7C7D62E939}" type="parTrans" cxnId="{56619242-07C4-4E39-99D9-9641EC4A4443}">
      <dgm:prSet/>
      <dgm:spPr/>
      <dgm:t>
        <a:bodyPr/>
        <a:lstStyle/>
        <a:p>
          <a:endParaRPr lang="ru-RU"/>
        </a:p>
      </dgm:t>
    </dgm:pt>
    <dgm:pt modelId="{984808A5-7C15-40E5-967C-C4D3B6A3EE82}" type="sibTrans" cxnId="{56619242-07C4-4E39-99D9-9641EC4A4443}">
      <dgm:prSet/>
      <dgm:spPr/>
      <dgm:t>
        <a:bodyPr/>
        <a:lstStyle/>
        <a:p>
          <a:endParaRPr lang="ru-RU"/>
        </a:p>
      </dgm:t>
    </dgm:pt>
    <dgm:pt modelId="{78BA4CE4-2614-4DF4-99D0-E106F3C29C1B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28</a:t>
          </a:r>
        </a:p>
        <a:p>
          <a:r>
            <a:rPr lang="ru-RU" b="1" dirty="0" err="1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Дёмский</a:t>
          </a:r>
          <a:r>
            <a:rPr lang="ru-RU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 район</a:t>
          </a:r>
          <a:endParaRPr lang="ru-RU" dirty="0"/>
        </a:p>
      </dgm:t>
    </dgm:pt>
    <dgm:pt modelId="{BC293C33-5943-4AA9-BDF9-1D08B1BF5AAF}" type="parTrans" cxnId="{F2A8F095-90B5-4F2C-92AC-623342A3530A}">
      <dgm:prSet/>
      <dgm:spPr/>
      <dgm:t>
        <a:bodyPr/>
        <a:lstStyle/>
        <a:p>
          <a:endParaRPr lang="ru-RU"/>
        </a:p>
      </dgm:t>
    </dgm:pt>
    <dgm:pt modelId="{E107B248-E5A0-4B78-9985-101989E06847}" type="sibTrans" cxnId="{F2A8F095-90B5-4F2C-92AC-623342A3530A}">
      <dgm:prSet/>
      <dgm:spPr/>
      <dgm:t>
        <a:bodyPr/>
        <a:lstStyle/>
        <a:p>
          <a:endParaRPr lang="ru-RU"/>
        </a:p>
      </dgm:t>
    </dgm:pt>
    <dgm:pt modelId="{D6114D54-9584-44E0-964E-13D1DF84BD12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40 </a:t>
          </a:r>
        </a:p>
        <a:p>
          <a:r>
            <a:rPr lang="ru-RU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Ленинский район</a:t>
          </a:r>
          <a:endParaRPr lang="ru-RU" dirty="0"/>
        </a:p>
      </dgm:t>
    </dgm:pt>
    <dgm:pt modelId="{7C1DE7B0-3E02-4BAF-B14B-68BB602D1E23}" type="parTrans" cxnId="{694E22ED-BBF2-4DFE-8A6F-3C6AA1ABC661}">
      <dgm:prSet/>
      <dgm:spPr/>
      <dgm:t>
        <a:bodyPr/>
        <a:lstStyle/>
        <a:p>
          <a:endParaRPr lang="ru-RU"/>
        </a:p>
      </dgm:t>
    </dgm:pt>
    <dgm:pt modelId="{EB4C31ED-8469-4E78-BA1A-00C3E2B5096D}" type="sibTrans" cxnId="{694E22ED-BBF2-4DFE-8A6F-3C6AA1ABC661}">
      <dgm:prSet/>
      <dgm:spPr/>
      <dgm:t>
        <a:bodyPr/>
        <a:lstStyle/>
        <a:p>
          <a:endParaRPr lang="ru-RU"/>
        </a:p>
      </dgm:t>
    </dgm:pt>
    <dgm:pt modelId="{3FF013DB-67D8-4FDE-A450-04316C499026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99 Октябрьский район</a:t>
          </a:r>
          <a:endParaRPr lang="ru-RU" dirty="0"/>
        </a:p>
      </dgm:t>
    </dgm:pt>
    <dgm:pt modelId="{9FECE0DF-D962-41AD-8A09-625D591A2042}" type="parTrans" cxnId="{4B91A206-3BE5-450A-A2D4-36A3E3E7E633}">
      <dgm:prSet/>
      <dgm:spPr/>
      <dgm:t>
        <a:bodyPr/>
        <a:lstStyle/>
        <a:p>
          <a:endParaRPr lang="ru-RU"/>
        </a:p>
      </dgm:t>
    </dgm:pt>
    <dgm:pt modelId="{FA06F51F-368A-46F0-A79E-C87D87014A74}" type="sibTrans" cxnId="{4B91A206-3BE5-450A-A2D4-36A3E3E7E633}">
      <dgm:prSet/>
      <dgm:spPr/>
      <dgm:t>
        <a:bodyPr/>
        <a:lstStyle/>
        <a:p>
          <a:endParaRPr lang="ru-RU"/>
        </a:p>
      </dgm:t>
    </dgm:pt>
    <dgm:pt modelId="{55293C9E-E4CB-4639-A8E7-DA938CA9C8DD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89 Орджоникидзевский район</a:t>
          </a:r>
          <a:endParaRPr lang="ru-RU" dirty="0"/>
        </a:p>
      </dgm:t>
    </dgm:pt>
    <dgm:pt modelId="{802405C4-E763-4BA6-96F1-6D8DBA035C6C}" type="parTrans" cxnId="{B194C04E-5E1B-4B0E-B479-B7208E5AA473}">
      <dgm:prSet/>
      <dgm:spPr/>
      <dgm:t>
        <a:bodyPr/>
        <a:lstStyle/>
        <a:p>
          <a:endParaRPr lang="ru-RU"/>
        </a:p>
      </dgm:t>
    </dgm:pt>
    <dgm:pt modelId="{BD12E84E-7534-4DC0-A66F-6B84BFB091BE}" type="sibTrans" cxnId="{B194C04E-5E1B-4B0E-B479-B7208E5AA473}">
      <dgm:prSet/>
      <dgm:spPr/>
      <dgm:t>
        <a:bodyPr/>
        <a:lstStyle/>
        <a:p>
          <a:endParaRPr lang="ru-RU"/>
        </a:p>
      </dgm:t>
    </dgm:pt>
    <dgm:pt modelId="{74064536-6BF1-47DF-ACF4-64AC2D95D2FE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60 </a:t>
          </a:r>
        </a:p>
        <a:p>
          <a:r>
            <a:rPr lang="ru-RU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Советский район</a:t>
          </a:r>
          <a:endParaRPr lang="ru-RU" dirty="0"/>
        </a:p>
      </dgm:t>
    </dgm:pt>
    <dgm:pt modelId="{4424A006-2107-4759-BCC8-C25BB27043D6}" type="parTrans" cxnId="{8EF46FB8-E6A3-48FF-B69F-1E1FA88AC365}">
      <dgm:prSet/>
      <dgm:spPr/>
      <dgm:t>
        <a:bodyPr/>
        <a:lstStyle/>
        <a:p>
          <a:endParaRPr lang="ru-RU"/>
        </a:p>
      </dgm:t>
    </dgm:pt>
    <dgm:pt modelId="{3398A232-C712-4BF5-B9B1-61B66A9487D8}" type="sibTrans" cxnId="{8EF46FB8-E6A3-48FF-B69F-1E1FA88AC365}">
      <dgm:prSet/>
      <dgm:spPr/>
      <dgm:t>
        <a:bodyPr/>
        <a:lstStyle/>
        <a:p>
          <a:endParaRPr lang="ru-RU"/>
        </a:p>
      </dgm:t>
    </dgm:pt>
    <dgm:pt modelId="{ADD6A81A-38B4-4EC7-95E9-805742A7FB0B}" type="pres">
      <dgm:prSet presAssocID="{5A3A760B-A31B-4C11-BA0E-7F53C5F7467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69DE18B-7AFA-4D8B-A134-053920301E68}" type="pres">
      <dgm:prSet presAssocID="{C661AFF1-A199-4357-8260-B1036E54B2D3}" presName="hierRoot1" presStyleCnt="0">
        <dgm:presLayoutVars>
          <dgm:hierBranch val="init"/>
        </dgm:presLayoutVars>
      </dgm:prSet>
      <dgm:spPr/>
    </dgm:pt>
    <dgm:pt modelId="{A74D71FF-5B20-4C18-9D5E-6C5A45C26FA0}" type="pres">
      <dgm:prSet presAssocID="{C661AFF1-A199-4357-8260-B1036E54B2D3}" presName="rootComposite1" presStyleCnt="0"/>
      <dgm:spPr/>
    </dgm:pt>
    <dgm:pt modelId="{75EF0C09-3D13-4EE8-BBEA-9F36183629F2}" type="pres">
      <dgm:prSet presAssocID="{C661AFF1-A199-4357-8260-B1036E54B2D3}" presName="rootText1" presStyleLbl="node0" presStyleIdx="0" presStyleCnt="1" custScaleX="102683" custScaleY="299123" custLinFactNeighborX="-757" custLinFactNeighborY="93006">
        <dgm:presLayoutVars>
          <dgm:chPref val="3"/>
        </dgm:presLayoutVars>
      </dgm:prSet>
      <dgm:spPr/>
    </dgm:pt>
    <dgm:pt modelId="{146DEA8E-CDFA-4465-9946-4D9C260FFA0C}" type="pres">
      <dgm:prSet presAssocID="{C661AFF1-A199-4357-8260-B1036E54B2D3}" presName="rootConnector1" presStyleLbl="node1" presStyleIdx="0" presStyleCnt="0"/>
      <dgm:spPr/>
    </dgm:pt>
    <dgm:pt modelId="{D90ABDDE-A3BE-4AEF-8335-77A6202BA460}" type="pres">
      <dgm:prSet presAssocID="{C661AFF1-A199-4357-8260-B1036E54B2D3}" presName="hierChild2" presStyleCnt="0"/>
      <dgm:spPr/>
    </dgm:pt>
    <dgm:pt modelId="{A4C75217-8D86-436F-A540-136E5BB53ED7}" type="pres">
      <dgm:prSet presAssocID="{A8EAFA35-10DD-41C4-AF7C-AF8E2CB5DAB4}" presName="Name64" presStyleLbl="parChTrans1D2" presStyleIdx="0" presStyleCnt="2"/>
      <dgm:spPr/>
    </dgm:pt>
    <dgm:pt modelId="{3908E107-8099-42CF-A33F-26666AA981F4}" type="pres">
      <dgm:prSet presAssocID="{5B3BB516-028F-470D-A931-38232B7E2009}" presName="hierRoot2" presStyleCnt="0">
        <dgm:presLayoutVars>
          <dgm:hierBranch val="init"/>
        </dgm:presLayoutVars>
      </dgm:prSet>
      <dgm:spPr/>
    </dgm:pt>
    <dgm:pt modelId="{78DC5241-9DE6-4A23-B4CE-2148C9ED822E}" type="pres">
      <dgm:prSet presAssocID="{5B3BB516-028F-470D-A931-38232B7E2009}" presName="rootComposite" presStyleCnt="0"/>
      <dgm:spPr/>
    </dgm:pt>
    <dgm:pt modelId="{367A53A6-C2F9-4D98-83D6-F3E3CF958233}" type="pres">
      <dgm:prSet presAssocID="{5B3BB516-028F-470D-A931-38232B7E2009}" presName="rootText" presStyleLbl="node2" presStyleIdx="0" presStyleCnt="2" custScaleX="100986" custScaleY="263715" custLinFactY="80791" custLinFactNeighborX="-1575" custLinFactNeighborY="100000">
        <dgm:presLayoutVars>
          <dgm:chPref val="3"/>
        </dgm:presLayoutVars>
      </dgm:prSet>
      <dgm:spPr/>
    </dgm:pt>
    <dgm:pt modelId="{E75C27DF-24D4-4028-B2E6-2295F8C86269}" type="pres">
      <dgm:prSet presAssocID="{5B3BB516-028F-470D-A931-38232B7E2009}" presName="rootConnector" presStyleLbl="node2" presStyleIdx="0" presStyleCnt="2"/>
      <dgm:spPr/>
    </dgm:pt>
    <dgm:pt modelId="{1A50245E-69CC-4717-8516-98669F3269D0}" type="pres">
      <dgm:prSet presAssocID="{5B3BB516-028F-470D-A931-38232B7E2009}" presName="hierChild4" presStyleCnt="0"/>
      <dgm:spPr/>
    </dgm:pt>
    <dgm:pt modelId="{8EDB7D91-2736-499A-8656-8236756D37FB}" type="pres">
      <dgm:prSet presAssocID="{BC293C33-5943-4AA9-BDF9-1D08B1BF5AAF}" presName="Name64" presStyleLbl="parChTrans1D3" presStyleIdx="0" presStyleCnt="7"/>
      <dgm:spPr/>
    </dgm:pt>
    <dgm:pt modelId="{7A6DE526-B6B0-4F30-9E9F-FB5DE4D40182}" type="pres">
      <dgm:prSet presAssocID="{78BA4CE4-2614-4DF4-99D0-E106F3C29C1B}" presName="hierRoot2" presStyleCnt="0">
        <dgm:presLayoutVars>
          <dgm:hierBranch val="init"/>
        </dgm:presLayoutVars>
      </dgm:prSet>
      <dgm:spPr/>
    </dgm:pt>
    <dgm:pt modelId="{C6A81627-21AD-4D62-83A4-F7261B3538FC}" type="pres">
      <dgm:prSet presAssocID="{78BA4CE4-2614-4DF4-99D0-E106F3C29C1B}" presName="rootComposite" presStyleCnt="0"/>
      <dgm:spPr/>
    </dgm:pt>
    <dgm:pt modelId="{93212372-0731-4F6A-B1B7-EBAF98EFDE24}" type="pres">
      <dgm:prSet presAssocID="{78BA4CE4-2614-4DF4-99D0-E106F3C29C1B}" presName="rootText" presStyleLbl="node3" presStyleIdx="0" presStyleCnt="7">
        <dgm:presLayoutVars>
          <dgm:chPref val="3"/>
        </dgm:presLayoutVars>
      </dgm:prSet>
      <dgm:spPr/>
    </dgm:pt>
    <dgm:pt modelId="{328EF228-5777-42AA-8AD2-BF0BD1495A31}" type="pres">
      <dgm:prSet presAssocID="{78BA4CE4-2614-4DF4-99D0-E106F3C29C1B}" presName="rootConnector" presStyleLbl="node3" presStyleIdx="0" presStyleCnt="7"/>
      <dgm:spPr/>
    </dgm:pt>
    <dgm:pt modelId="{2E2CF6A6-28FF-4EE1-ABBE-56B493A2CBA7}" type="pres">
      <dgm:prSet presAssocID="{78BA4CE4-2614-4DF4-99D0-E106F3C29C1B}" presName="hierChild4" presStyleCnt="0"/>
      <dgm:spPr/>
    </dgm:pt>
    <dgm:pt modelId="{2E085165-18D7-4CB8-BB39-F6E43074135C}" type="pres">
      <dgm:prSet presAssocID="{78BA4CE4-2614-4DF4-99D0-E106F3C29C1B}" presName="hierChild5" presStyleCnt="0"/>
      <dgm:spPr/>
    </dgm:pt>
    <dgm:pt modelId="{D1A1594C-FAEC-43A1-BDC3-86E7D15B3B7B}" type="pres">
      <dgm:prSet presAssocID="{6FF16156-F95B-4228-A435-DD109EA0801B}" presName="Name64" presStyleLbl="parChTrans1D3" presStyleIdx="1" presStyleCnt="7"/>
      <dgm:spPr/>
    </dgm:pt>
    <dgm:pt modelId="{76255AD3-FC95-4D2E-994D-9C682449208A}" type="pres">
      <dgm:prSet presAssocID="{B3472E19-AB4C-46E6-9571-ADD7FDD5ED30}" presName="hierRoot2" presStyleCnt="0">
        <dgm:presLayoutVars>
          <dgm:hierBranch val="init"/>
        </dgm:presLayoutVars>
      </dgm:prSet>
      <dgm:spPr/>
    </dgm:pt>
    <dgm:pt modelId="{F243F9F5-4272-4836-AF6F-53E9210D93B1}" type="pres">
      <dgm:prSet presAssocID="{B3472E19-AB4C-46E6-9571-ADD7FDD5ED30}" presName="rootComposite" presStyleCnt="0"/>
      <dgm:spPr/>
    </dgm:pt>
    <dgm:pt modelId="{B5CBF1DE-54DC-40E3-8C3A-E545F9946A17}" type="pres">
      <dgm:prSet presAssocID="{B3472E19-AB4C-46E6-9571-ADD7FDD5ED30}" presName="rootText" presStyleLbl="node3" presStyleIdx="1" presStyleCnt="7">
        <dgm:presLayoutVars>
          <dgm:chPref val="3"/>
        </dgm:presLayoutVars>
      </dgm:prSet>
      <dgm:spPr/>
    </dgm:pt>
    <dgm:pt modelId="{D6B82C44-160F-422B-BFD7-497516A3E9B0}" type="pres">
      <dgm:prSet presAssocID="{B3472E19-AB4C-46E6-9571-ADD7FDD5ED30}" presName="rootConnector" presStyleLbl="node3" presStyleIdx="1" presStyleCnt="7"/>
      <dgm:spPr/>
    </dgm:pt>
    <dgm:pt modelId="{0AB339A7-CE18-489A-8942-23EE578987BE}" type="pres">
      <dgm:prSet presAssocID="{B3472E19-AB4C-46E6-9571-ADD7FDD5ED30}" presName="hierChild4" presStyleCnt="0"/>
      <dgm:spPr/>
    </dgm:pt>
    <dgm:pt modelId="{94E6ACD5-4209-4B0A-BF13-D836C4F3DBD2}" type="pres">
      <dgm:prSet presAssocID="{B3472E19-AB4C-46E6-9571-ADD7FDD5ED30}" presName="hierChild5" presStyleCnt="0"/>
      <dgm:spPr/>
    </dgm:pt>
    <dgm:pt modelId="{DD40E563-9C66-42D7-9530-765E63E5EFBE}" type="pres">
      <dgm:prSet presAssocID="{019D6D53-B1E3-4847-AAC7-5F7C7D62E939}" presName="Name64" presStyleLbl="parChTrans1D3" presStyleIdx="2" presStyleCnt="7"/>
      <dgm:spPr/>
    </dgm:pt>
    <dgm:pt modelId="{217E9B3D-DE9B-4BD0-B0A2-E55B8C96CBF1}" type="pres">
      <dgm:prSet presAssocID="{6AE1A0B8-968C-431F-93F3-3928119080F8}" presName="hierRoot2" presStyleCnt="0">
        <dgm:presLayoutVars>
          <dgm:hierBranch val="init"/>
        </dgm:presLayoutVars>
      </dgm:prSet>
      <dgm:spPr/>
    </dgm:pt>
    <dgm:pt modelId="{B61DCEFA-5765-41EF-99F6-2EFB18FA4DA6}" type="pres">
      <dgm:prSet presAssocID="{6AE1A0B8-968C-431F-93F3-3928119080F8}" presName="rootComposite" presStyleCnt="0"/>
      <dgm:spPr/>
    </dgm:pt>
    <dgm:pt modelId="{C5172BF2-5C49-47A7-8B9A-B492B4292490}" type="pres">
      <dgm:prSet presAssocID="{6AE1A0B8-968C-431F-93F3-3928119080F8}" presName="rootText" presStyleLbl="node3" presStyleIdx="2" presStyleCnt="7">
        <dgm:presLayoutVars>
          <dgm:chPref val="3"/>
        </dgm:presLayoutVars>
      </dgm:prSet>
      <dgm:spPr/>
    </dgm:pt>
    <dgm:pt modelId="{76A52F93-C844-429F-9130-3F60009006C0}" type="pres">
      <dgm:prSet presAssocID="{6AE1A0B8-968C-431F-93F3-3928119080F8}" presName="rootConnector" presStyleLbl="node3" presStyleIdx="2" presStyleCnt="7"/>
      <dgm:spPr/>
    </dgm:pt>
    <dgm:pt modelId="{3876F6E8-41DA-43A4-8D9F-3EE516A06A93}" type="pres">
      <dgm:prSet presAssocID="{6AE1A0B8-968C-431F-93F3-3928119080F8}" presName="hierChild4" presStyleCnt="0"/>
      <dgm:spPr/>
    </dgm:pt>
    <dgm:pt modelId="{526B46C5-D3EB-477D-8433-0E7E37E332F9}" type="pres">
      <dgm:prSet presAssocID="{6AE1A0B8-968C-431F-93F3-3928119080F8}" presName="hierChild5" presStyleCnt="0"/>
      <dgm:spPr/>
    </dgm:pt>
    <dgm:pt modelId="{4C120111-DBE5-4F3A-84E4-A19A0F9C8FAB}" type="pres">
      <dgm:prSet presAssocID="{7C1DE7B0-3E02-4BAF-B14B-68BB602D1E23}" presName="Name64" presStyleLbl="parChTrans1D3" presStyleIdx="3" presStyleCnt="7"/>
      <dgm:spPr/>
    </dgm:pt>
    <dgm:pt modelId="{D5563B34-11AD-43D9-B606-C90AB8C1F515}" type="pres">
      <dgm:prSet presAssocID="{D6114D54-9584-44E0-964E-13D1DF84BD12}" presName="hierRoot2" presStyleCnt="0">
        <dgm:presLayoutVars>
          <dgm:hierBranch val="init"/>
        </dgm:presLayoutVars>
      </dgm:prSet>
      <dgm:spPr/>
    </dgm:pt>
    <dgm:pt modelId="{9CE47827-2FAD-44CC-BF0B-9D27B082456A}" type="pres">
      <dgm:prSet presAssocID="{D6114D54-9584-44E0-964E-13D1DF84BD12}" presName="rootComposite" presStyleCnt="0"/>
      <dgm:spPr/>
    </dgm:pt>
    <dgm:pt modelId="{11C31886-BCEB-46F2-9B19-99F578E3983C}" type="pres">
      <dgm:prSet presAssocID="{D6114D54-9584-44E0-964E-13D1DF84BD12}" presName="rootText" presStyleLbl="node3" presStyleIdx="3" presStyleCnt="7">
        <dgm:presLayoutVars>
          <dgm:chPref val="3"/>
        </dgm:presLayoutVars>
      </dgm:prSet>
      <dgm:spPr/>
    </dgm:pt>
    <dgm:pt modelId="{F4B4F20E-2874-445A-965B-36747A21300A}" type="pres">
      <dgm:prSet presAssocID="{D6114D54-9584-44E0-964E-13D1DF84BD12}" presName="rootConnector" presStyleLbl="node3" presStyleIdx="3" presStyleCnt="7"/>
      <dgm:spPr/>
    </dgm:pt>
    <dgm:pt modelId="{AB10B12F-D07F-4B6F-B003-AF2BDC03C656}" type="pres">
      <dgm:prSet presAssocID="{D6114D54-9584-44E0-964E-13D1DF84BD12}" presName="hierChild4" presStyleCnt="0"/>
      <dgm:spPr/>
    </dgm:pt>
    <dgm:pt modelId="{AE976C7A-70F3-4847-B97C-3733E650E2BA}" type="pres">
      <dgm:prSet presAssocID="{D6114D54-9584-44E0-964E-13D1DF84BD12}" presName="hierChild5" presStyleCnt="0"/>
      <dgm:spPr/>
    </dgm:pt>
    <dgm:pt modelId="{103DECC4-C8D5-468C-9EFA-1CBEE02536A1}" type="pres">
      <dgm:prSet presAssocID="{9FECE0DF-D962-41AD-8A09-625D591A2042}" presName="Name64" presStyleLbl="parChTrans1D3" presStyleIdx="4" presStyleCnt="7"/>
      <dgm:spPr/>
    </dgm:pt>
    <dgm:pt modelId="{595E1F38-7A66-42EF-A2D0-E0F330A851BF}" type="pres">
      <dgm:prSet presAssocID="{3FF013DB-67D8-4FDE-A450-04316C499026}" presName="hierRoot2" presStyleCnt="0">
        <dgm:presLayoutVars>
          <dgm:hierBranch val="init"/>
        </dgm:presLayoutVars>
      </dgm:prSet>
      <dgm:spPr/>
    </dgm:pt>
    <dgm:pt modelId="{3481153F-E779-449D-B1D2-3318E14189E1}" type="pres">
      <dgm:prSet presAssocID="{3FF013DB-67D8-4FDE-A450-04316C499026}" presName="rootComposite" presStyleCnt="0"/>
      <dgm:spPr/>
    </dgm:pt>
    <dgm:pt modelId="{8FED9A33-9AA6-470C-9442-28E379607919}" type="pres">
      <dgm:prSet presAssocID="{3FF013DB-67D8-4FDE-A450-04316C499026}" presName="rootText" presStyleLbl="node3" presStyleIdx="4" presStyleCnt="7">
        <dgm:presLayoutVars>
          <dgm:chPref val="3"/>
        </dgm:presLayoutVars>
      </dgm:prSet>
      <dgm:spPr/>
    </dgm:pt>
    <dgm:pt modelId="{E37BD80D-25D1-48EC-9905-685EA5E2F218}" type="pres">
      <dgm:prSet presAssocID="{3FF013DB-67D8-4FDE-A450-04316C499026}" presName="rootConnector" presStyleLbl="node3" presStyleIdx="4" presStyleCnt="7"/>
      <dgm:spPr/>
    </dgm:pt>
    <dgm:pt modelId="{E7374FB8-421A-4EBD-9E43-B106B0487C09}" type="pres">
      <dgm:prSet presAssocID="{3FF013DB-67D8-4FDE-A450-04316C499026}" presName="hierChild4" presStyleCnt="0"/>
      <dgm:spPr/>
    </dgm:pt>
    <dgm:pt modelId="{115BC1D7-02C2-4415-AC10-949BBD2DBD17}" type="pres">
      <dgm:prSet presAssocID="{3FF013DB-67D8-4FDE-A450-04316C499026}" presName="hierChild5" presStyleCnt="0"/>
      <dgm:spPr/>
    </dgm:pt>
    <dgm:pt modelId="{968DE827-A742-4C79-9C8F-F93BC47FF497}" type="pres">
      <dgm:prSet presAssocID="{802405C4-E763-4BA6-96F1-6D8DBA035C6C}" presName="Name64" presStyleLbl="parChTrans1D3" presStyleIdx="5" presStyleCnt="7"/>
      <dgm:spPr/>
    </dgm:pt>
    <dgm:pt modelId="{C7347256-B9DF-44F5-AABA-4EA0207D1657}" type="pres">
      <dgm:prSet presAssocID="{55293C9E-E4CB-4639-A8E7-DA938CA9C8DD}" presName="hierRoot2" presStyleCnt="0">
        <dgm:presLayoutVars>
          <dgm:hierBranch val="init"/>
        </dgm:presLayoutVars>
      </dgm:prSet>
      <dgm:spPr/>
    </dgm:pt>
    <dgm:pt modelId="{02ED933D-74C9-411E-995E-80435ECECA73}" type="pres">
      <dgm:prSet presAssocID="{55293C9E-E4CB-4639-A8E7-DA938CA9C8DD}" presName="rootComposite" presStyleCnt="0"/>
      <dgm:spPr/>
    </dgm:pt>
    <dgm:pt modelId="{83562B73-41D7-4BDC-820F-0F62428AB86A}" type="pres">
      <dgm:prSet presAssocID="{55293C9E-E4CB-4639-A8E7-DA938CA9C8DD}" presName="rootText" presStyleLbl="node3" presStyleIdx="5" presStyleCnt="7">
        <dgm:presLayoutVars>
          <dgm:chPref val="3"/>
        </dgm:presLayoutVars>
      </dgm:prSet>
      <dgm:spPr/>
    </dgm:pt>
    <dgm:pt modelId="{3B8F4C68-3FE0-4675-91D1-84F9A51DD99A}" type="pres">
      <dgm:prSet presAssocID="{55293C9E-E4CB-4639-A8E7-DA938CA9C8DD}" presName="rootConnector" presStyleLbl="node3" presStyleIdx="5" presStyleCnt="7"/>
      <dgm:spPr/>
    </dgm:pt>
    <dgm:pt modelId="{05696B38-13FE-44F2-94DF-4383ABED7466}" type="pres">
      <dgm:prSet presAssocID="{55293C9E-E4CB-4639-A8E7-DA938CA9C8DD}" presName="hierChild4" presStyleCnt="0"/>
      <dgm:spPr/>
    </dgm:pt>
    <dgm:pt modelId="{C4DB88E1-35E9-48B8-86F1-DF7618B6A9AF}" type="pres">
      <dgm:prSet presAssocID="{55293C9E-E4CB-4639-A8E7-DA938CA9C8DD}" presName="hierChild5" presStyleCnt="0"/>
      <dgm:spPr/>
    </dgm:pt>
    <dgm:pt modelId="{DFE4305E-A0C3-4A12-9C4C-2C81C4464050}" type="pres">
      <dgm:prSet presAssocID="{4424A006-2107-4759-BCC8-C25BB27043D6}" presName="Name64" presStyleLbl="parChTrans1D3" presStyleIdx="6" presStyleCnt="7"/>
      <dgm:spPr/>
    </dgm:pt>
    <dgm:pt modelId="{6FE1F62A-982F-4B3F-8856-8F703BF4C84F}" type="pres">
      <dgm:prSet presAssocID="{74064536-6BF1-47DF-ACF4-64AC2D95D2FE}" presName="hierRoot2" presStyleCnt="0">
        <dgm:presLayoutVars>
          <dgm:hierBranch val="init"/>
        </dgm:presLayoutVars>
      </dgm:prSet>
      <dgm:spPr/>
    </dgm:pt>
    <dgm:pt modelId="{26F3A6CD-7FD8-4213-9D5F-3781BF906113}" type="pres">
      <dgm:prSet presAssocID="{74064536-6BF1-47DF-ACF4-64AC2D95D2FE}" presName="rootComposite" presStyleCnt="0"/>
      <dgm:spPr/>
    </dgm:pt>
    <dgm:pt modelId="{F6199C62-A72C-4B73-9499-6ED5D5A23921}" type="pres">
      <dgm:prSet presAssocID="{74064536-6BF1-47DF-ACF4-64AC2D95D2FE}" presName="rootText" presStyleLbl="node3" presStyleIdx="6" presStyleCnt="7">
        <dgm:presLayoutVars>
          <dgm:chPref val="3"/>
        </dgm:presLayoutVars>
      </dgm:prSet>
      <dgm:spPr/>
    </dgm:pt>
    <dgm:pt modelId="{36212F72-4F22-47D0-B933-2AE4ABE2EB8C}" type="pres">
      <dgm:prSet presAssocID="{74064536-6BF1-47DF-ACF4-64AC2D95D2FE}" presName="rootConnector" presStyleLbl="node3" presStyleIdx="6" presStyleCnt="7"/>
      <dgm:spPr/>
    </dgm:pt>
    <dgm:pt modelId="{873BC0FB-7F72-43B4-8C90-050B569EEA10}" type="pres">
      <dgm:prSet presAssocID="{74064536-6BF1-47DF-ACF4-64AC2D95D2FE}" presName="hierChild4" presStyleCnt="0"/>
      <dgm:spPr/>
    </dgm:pt>
    <dgm:pt modelId="{04D99DBF-390F-4007-89C5-57ED8E5C0521}" type="pres">
      <dgm:prSet presAssocID="{74064536-6BF1-47DF-ACF4-64AC2D95D2FE}" presName="hierChild5" presStyleCnt="0"/>
      <dgm:spPr/>
    </dgm:pt>
    <dgm:pt modelId="{E871258F-87B7-4BE6-A9EF-FC6E14E4C1C1}" type="pres">
      <dgm:prSet presAssocID="{5B3BB516-028F-470D-A931-38232B7E2009}" presName="hierChild5" presStyleCnt="0"/>
      <dgm:spPr/>
    </dgm:pt>
    <dgm:pt modelId="{656629F4-4C20-4271-A5DC-4D34AA912F7A}" type="pres">
      <dgm:prSet presAssocID="{24D123D3-4701-4642-A541-E7D33740116F}" presName="Name64" presStyleLbl="parChTrans1D2" presStyleIdx="1" presStyleCnt="2"/>
      <dgm:spPr/>
    </dgm:pt>
    <dgm:pt modelId="{614DA67E-1AFD-4E8B-86BC-E1F833BEFB27}" type="pres">
      <dgm:prSet presAssocID="{BDFC957D-7AEA-4072-A288-8E18EDB4CF24}" presName="hierRoot2" presStyleCnt="0">
        <dgm:presLayoutVars>
          <dgm:hierBranch val="init"/>
        </dgm:presLayoutVars>
      </dgm:prSet>
      <dgm:spPr/>
    </dgm:pt>
    <dgm:pt modelId="{231D09AF-9AA3-473A-84B4-F02735CFBE5A}" type="pres">
      <dgm:prSet presAssocID="{BDFC957D-7AEA-4072-A288-8E18EDB4CF24}" presName="rootComposite" presStyleCnt="0"/>
      <dgm:spPr/>
    </dgm:pt>
    <dgm:pt modelId="{F1E6DEEB-3A9A-41BE-8812-4A616DE856DE}" type="pres">
      <dgm:prSet presAssocID="{BDFC957D-7AEA-4072-A288-8E18EDB4CF24}" presName="rootText" presStyleLbl="node2" presStyleIdx="1" presStyleCnt="2" custScaleY="238514" custLinFactY="-200000" custLinFactNeighborX="-848" custLinFactNeighborY="-211355">
        <dgm:presLayoutVars>
          <dgm:chPref val="3"/>
        </dgm:presLayoutVars>
      </dgm:prSet>
      <dgm:spPr/>
    </dgm:pt>
    <dgm:pt modelId="{5D87C45B-DE2F-46BB-BD1E-78C3E5D7ED3A}" type="pres">
      <dgm:prSet presAssocID="{BDFC957D-7AEA-4072-A288-8E18EDB4CF24}" presName="rootConnector" presStyleLbl="node2" presStyleIdx="1" presStyleCnt="2"/>
      <dgm:spPr/>
    </dgm:pt>
    <dgm:pt modelId="{5DF6304F-5BC4-4044-A2A5-6F5052C8FE3C}" type="pres">
      <dgm:prSet presAssocID="{BDFC957D-7AEA-4072-A288-8E18EDB4CF24}" presName="hierChild4" presStyleCnt="0"/>
      <dgm:spPr/>
    </dgm:pt>
    <dgm:pt modelId="{26789A1B-1FD3-4954-88AD-CA0249E3C198}" type="pres">
      <dgm:prSet presAssocID="{BDFC957D-7AEA-4072-A288-8E18EDB4CF24}" presName="hierChild5" presStyleCnt="0"/>
      <dgm:spPr/>
    </dgm:pt>
    <dgm:pt modelId="{DE883DAC-C2D6-47A0-AA7B-118E04F25C4B}" type="pres">
      <dgm:prSet presAssocID="{C661AFF1-A199-4357-8260-B1036E54B2D3}" presName="hierChild3" presStyleCnt="0"/>
      <dgm:spPr/>
    </dgm:pt>
  </dgm:ptLst>
  <dgm:cxnLst>
    <dgm:cxn modelId="{7FE9C704-6D42-4FB6-858E-0C895F86A206}" type="presOf" srcId="{6AE1A0B8-968C-431F-93F3-3928119080F8}" destId="{76A52F93-C844-429F-9130-3F60009006C0}" srcOrd="1" destOrd="0" presId="urn:microsoft.com/office/officeart/2009/3/layout/HorizontalOrganizationChart"/>
    <dgm:cxn modelId="{4B91A206-3BE5-450A-A2D4-36A3E3E7E633}" srcId="{5B3BB516-028F-470D-A931-38232B7E2009}" destId="{3FF013DB-67D8-4FDE-A450-04316C499026}" srcOrd="4" destOrd="0" parTransId="{9FECE0DF-D962-41AD-8A09-625D591A2042}" sibTransId="{FA06F51F-368A-46F0-A79E-C87D87014A74}"/>
    <dgm:cxn modelId="{43E8F90B-939C-4158-A6EF-EDD25DC887CE}" type="presOf" srcId="{BC293C33-5943-4AA9-BDF9-1D08B1BF5AAF}" destId="{8EDB7D91-2736-499A-8656-8236756D37FB}" srcOrd="0" destOrd="0" presId="urn:microsoft.com/office/officeart/2009/3/layout/HorizontalOrganizationChart"/>
    <dgm:cxn modelId="{CC615011-B61F-438E-B67C-DB891343BC0D}" srcId="{C661AFF1-A199-4357-8260-B1036E54B2D3}" destId="{BDFC957D-7AEA-4072-A288-8E18EDB4CF24}" srcOrd="1" destOrd="0" parTransId="{24D123D3-4701-4642-A541-E7D33740116F}" sibTransId="{0E89B658-2AEA-400B-A808-B4C9E8728088}"/>
    <dgm:cxn modelId="{577B891D-FED7-4345-B3C8-D452F415FE64}" type="presOf" srcId="{C661AFF1-A199-4357-8260-B1036E54B2D3}" destId="{75EF0C09-3D13-4EE8-BBEA-9F36183629F2}" srcOrd="0" destOrd="0" presId="urn:microsoft.com/office/officeart/2009/3/layout/HorizontalOrganizationChart"/>
    <dgm:cxn modelId="{C66A7926-87FE-41D3-A895-9F31F529D12E}" type="presOf" srcId="{A8EAFA35-10DD-41C4-AF7C-AF8E2CB5DAB4}" destId="{A4C75217-8D86-436F-A540-136E5BB53ED7}" srcOrd="0" destOrd="0" presId="urn:microsoft.com/office/officeart/2009/3/layout/HorizontalOrganizationChart"/>
    <dgm:cxn modelId="{60A08E2B-7C4D-4CBA-A6AF-F53E33BECDBC}" type="presOf" srcId="{24D123D3-4701-4642-A541-E7D33740116F}" destId="{656629F4-4C20-4271-A5DC-4D34AA912F7A}" srcOrd="0" destOrd="0" presId="urn:microsoft.com/office/officeart/2009/3/layout/HorizontalOrganizationChart"/>
    <dgm:cxn modelId="{203AE72C-F162-4C30-A872-7CD3C5315B55}" type="presOf" srcId="{BDFC957D-7AEA-4072-A288-8E18EDB4CF24}" destId="{5D87C45B-DE2F-46BB-BD1E-78C3E5D7ED3A}" srcOrd="1" destOrd="0" presId="urn:microsoft.com/office/officeart/2009/3/layout/HorizontalOrganizationChart"/>
    <dgm:cxn modelId="{186F6E30-C0BE-449F-81AD-3EF0E2AB376B}" type="presOf" srcId="{3FF013DB-67D8-4FDE-A450-04316C499026}" destId="{8FED9A33-9AA6-470C-9442-28E379607919}" srcOrd="0" destOrd="0" presId="urn:microsoft.com/office/officeart/2009/3/layout/HorizontalOrganizationChart"/>
    <dgm:cxn modelId="{F382DF38-2C11-4E9D-8061-D48C7CEC2DA2}" type="presOf" srcId="{5A3A760B-A31B-4C11-BA0E-7F53C5F74679}" destId="{ADD6A81A-38B4-4EC7-95E9-805742A7FB0B}" srcOrd="0" destOrd="0" presId="urn:microsoft.com/office/officeart/2009/3/layout/HorizontalOrganizationChart"/>
    <dgm:cxn modelId="{56619242-07C4-4E39-99D9-9641EC4A4443}" srcId="{5B3BB516-028F-470D-A931-38232B7E2009}" destId="{6AE1A0B8-968C-431F-93F3-3928119080F8}" srcOrd="2" destOrd="0" parTransId="{019D6D53-B1E3-4847-AAC7-5F7C7D62E939}" sibTransId="{984808A5-7C15-40E5-967C-C4D3B6A3EE82}"/>
    <dgm:cxn modelId="{28AB5944-D162-4FAE-BBA5-FE73AB505BB2}" type="presOf" srcId="{D6114D54-9584-44E0-964E-13D1DF84BD12}" destId="{F4B4F20E-2874-445A-965B-36747A21300A}" srcOrd="1" destOrd="0" presId="urn:microsoft.com/office/officeart/2009/3/layout/HorizontalOrganizationChart"/>
    <dgm:cxn modelId="{25190467-E5F5-4A44-A639-97B671FB0917}" type="presOf" srcId="{5B3BB516-028F-470D-A931-38232B7E2009}" destId="{E75C27DF-24D4-4028-B2E6-2295F8C86269}" srcOrd="1" destOrd="0" presId="urn:microsoft.com/office/officeart/2009/3/layout/HorizontalOrganizationChart"/>
    <dgm:cxn modelId="{5A0D5B69-DA63-4C94-B04C-5AD6A7B0E0CB}" type="presOf" srcId="{7C1DE7B0-3E02-4BAF-B14B-68BB602D1E23}" destId="{4C120111-DBE5-4F3A-84E4-A19A0F9C8FAB}" srcOrd="0" destOrd="0" presId="urn:microsoft.com/office/officeart/2009/3/layout/HorizontalOrganizationChart"/>
    <dgm:cxn modelId="{FCE20F6E-4B34-4797-B752-C3BE4E2D5AF5}" type="presOf" srcId="{6FF16156-F95B-4228-A435-DD109EA0801B}" destId="{D1A1594C-FAEC-43A1-BDC3-86E7D15B3B7B}" srcOrd="0" destOrd="0" presId="urn:microsoft.com/office/officeart/2009/3/layout/HorizontalOrganizationChart"/>
    <dgm:cxn modelId="{B194C04E-5E1B-4B0E-B479-B7208E5AA473}" srcId="{5B3BB516-028F-470D-A931-38232B7E2009}" destId="{55293C9E-E4CB-4639-A8E7-DA938CA9C8DD}" srcOrd="5" destOrd="0" parTransId="{802405C4-E763-4BA6-96F1-6D8DBA035C6C}" sibTransId="{BD12E84E-7534-4DC0-A66F-6B84BFB091BE}"/>
    <dgm:cxn modelId="{04EED44F-8ED4-4650-9F86-C89F0AFFEA62}" type="presOf" srcId="{C661AFF1-A199-4357-8260-B1036E54B2D3}" destId="{146DEA8E-CDFA-4465-9946-4D9C260FFA0C}" srcOrd="1" destOrd="0" presId="urn:microsoft.com/office/officeart/2009/3/layout/HorizontalOrganizationChart"/>
    <dgm:cxn modelId="{6FF50358-E002-4B36-9491-97AAB95FAB56}" srcId="{5A3A760B-A31B-4C11-BA0E-7F53C5F74679}" destId="{C661AFF1-A199-4357-8260-B1036E54B2D3}" srcOrd="0" destOrd="0" parTransId="{2D2674D4-6718-4CA2-AF2B-7E07522894D9}" sibTransId="{5DCFD08B-A32C-47B5-A8F8-263F8D8D24BA}"/>
    <dgm:cxn modelId="{F77E7558-EF9B-4BAF-9329-0473822487BD}" type="presOf" srcId="{B3472E19-AB4C-46E6-9571-ADD7FDD5ED30}" destId="{B5CBF1DE-54DC-40E3-8C3A-E545F9946A17}" srcOrd="0" destOrd="0" presId="urn:microsoft.com/office/officeart/2009/3/layout/HorizontalOrganizationChart"/>
    <dgm:cxn modelId="{9D606A7C-76E0-432E-A6E1-7F952436CC76}" type="presOf" srcId="{74064536-6BF1-47DF-ACF4-64AC2D95D2FE}" destId="{F6199C62-A72C-4B73-9499-6ED5D5A23921}" srcOrd="0" destOrd="0" presId="urn:microsoft.com/office/officeart/2009/3/layout/HorizontalOrganizationChart"/>
    <dgm:cxn modelId="{5C764D7D-9A8C-4369-8099-7905BB641A08}" type="presOf" srcId="{019D6D53-B1E3-4847-AAC7-5F7C7D62E939}" destId="{DD40E563-9C66-42D7-9530-765E63E5EFBE}" srcOrd="0" destOrd="0" presId="urn:microsoft.com/office/officeart/2009/3/layout/HorizontalOrganizationChart"/>
    <dgm:cxn modelId="{C8E99F8D-F93E-4CFE-8A34-9E9DF27EB16B}" srcId="{C661AFF1-A199-4357-8260-B1036E54B2D3}" destId="{5B3BB516-028F-470D-A931-38232B7E2009}" srcOrd="0" destOrd="0" parTransId="{A8EAFA35-10DD-41C4-AF7C-AF8E2CB5DAB4}" sibTransId="{70B1E975-5B7B-4E9F-AB0A-40D78B9B2B2D}"/>
    <dgm:cxn modelId="{E9037391-246D-4FAA-A96F-FC30103FF71E}" type="presOf" srcId="{78BA4CE4-2614-4DF4-99D0-E106F3C29C1B}" destId="{328EF228-5777-42AA-8AD2-BF0BD1495A31}" srcOrd="1" destOrd="0" presId="urn:microsoft.com/office/officeart/2009/3/layout/HorizontalOrganizationChart"/>
    <dgm:cxn modelId="{F2A8F095-90B5-4F2C-92AC-623342A3530A}" srcId="{5B3BB516-028F-470D-A931-38232B7E2009}" destId="{78BA4CE4-2614-4DF4-99D0-E106F3C29C1B}" srcOrd="0" destOrd="0" parTransId="{BC293C33-5943-4AA9-BDF9-1D08B1BF5AAF}" sibTransId="{E107B248-E5A0-4B78-9985-101989E06847}"/>
    <dgm:cxn modelId="{2BA57197-6B47-4548-A611-711C036D0B8B}" type="presOf" srcId="{74064536-6BF1-47DF-ACF4-64AC2D95D2FE}" destId="{36212F72-4F22-47D0-B933-2AE4ABE2EB8C}" srcOrd="1" destOrd="0" presId="urn:microsoft.com/office/officeart/2009/3/layout/HorizontalOrganizationChart"/>
    <dgm:cxn modelId="{40CF6A9C-F934-483F-9867-308AE4B5F84F}" type="presOf" srcId="{802405C4-E763-4BA6-96F1-6D8DBA035C6C}" destId="{968DE827-A742-4C79-9C8F-F93BC47FF497}" srcOrd="0" destOrd="0" presId="urn:microsoft.com/office/officeart/2009/3/layout/HorizontalOrganizationChart"/>
    <dgm:cxn modelId="{441A27B1-8862-49AD-8D2F-A406ED0EEC7B}" srcId="{5B3BB516-028F-470D-A931-38232B7E2009}" destId="{B3472E19-AB4C-46E6-9571-ADD7FDD5ED30}" srcOrd="1" destOrd="0" parTransId="{6FF16156-F95B-4228-A435-DD109EA0801B}" sibTransId="{C902844E-7B05-474F-8CFC-D4586CAF887F}"/>
    <dgm:cxn modelId="{E54E11B4-ABA0-497A-85C1-CE22663435AE}" type="presOf" srcId="{78BA4CE4-2614-4DF4-99D0-E106F3C29C1B}" destId="{93212372-0731-4F6A-B1B7-EBAF98EFDE24}" srcOrd="0" destOrd="0" presId="urn:microsoft.com/office/officeart/2009/3/layout/HorizontalOrganizationChart"/>
    <dgm:cxn modelId="{8EF46FB8-E6A3-48FF-B69F-1E1FA88AC365}" srcId="{5B3BB516-028F-470D-A931-38232B7E2009}" destId="{74064536-6BF1-47DF-ACF4-64AC2D95D2FE}" srcOrd="6" destOrd="0" parTransId="{4424A006-2107-4759-BCC8-C25BB27043D6}" sibTransId="{3398A232-C712-4BF5-B9B1-61B66A9487D8}"/>
    <dgm:cxn modelId="{4849F3C0-D138-454E-BF49-00A620E7FB2C}" type="presOf" srcId="{4424A006-2107-4759-BCC8-C25BB27043D6}" destId="{DFE4305E-A0C3-4A12-9C4C-2C81C4464050}" srcOrd="0" destOrd="0" presId="urn:microsoft.com/office/officeart/2009/3/layout/HorizontalOrganizationChart"/>
    <dgm:cxn modelId="{E2B671C1-F518-4D07-A5D3-3BD52B4971D6}" type="presOf" srcId="{6AE1A0B8-968C-431F-93F3-3928119080F8}" destId="{C5172BF2-5C49-47A7-8B9A-B492B4292490}" srcOrd="0" destOrd="0" presId="urn:microsoft.com/office/officeart/2009/3/layout/HorizontalOrganizationChart"/>
    <dgm:cxn modelId="{855639C8-1B88-4AEF-A645-C4EED1AF948F}" type="presOf" srcId="{D6114D54-9584-44E0-964E-13D1DF84BD12}" destId="{11C31886-BCEB-46F2-9B19-99F578E3983C}" srcOrd="0" destOrd="0" presId="urn:microsoft.com/office/officeart/2009/3/layout/HorizontalOrganizationChart"/>
    <dgm:cxn modelId="{E13C6ECA-EE33-4099-B20B-FCA89F60FF13}" type="presOf" srcId="{55293C9E-E4CB-4639-A8E7-DA938CA9C8DD}" destId="{3B8F4C68-3FE0-4675-91D1-84F9A51DD99A}" srcOrd="1" destOrd="0" presId="urn:microsoft.com/office/officeart/2009/3/layout/HorizontalOrganizationChart"/>
    <dgm:cxn modelId="{30ADFECB-B756-4182-B989-83C9B5223DEE}" type="presOf" srcId="{3FF013DB-67D8-4FDE-A450-04316C499026}" destId="{E37BD80D-25D1-48EC-9905-685EA5E2F218}" srcOrd="1" destOrd="0" presId="urn:microsoft.com/office/officeart/2009/3/layout/HorizontalOrganizationChart"/>
    <dgm:cxn modelId="{259FC5D8-BE67-4301-98D1-8FA58813B4C9}" type="presOf" srcId="{B3472E19-AB4C-46E6-9571-ADD7FDD5ED30}" destId="{D6B82C44-160F-422B-BFD7-497516A3E9B0}" srcOrd="1" destOrd="0" presId="urn:microsoft.com/office/officeart/2009/3/layout/HorizontalOrganizationChart"/>
    <dgm:cxn modelId="{A34511EA-B9DD-4FB6-9CD5-67AD5C65AFC3}" type="presOf" srcId="{9FECE0DF-D962-41AD-8A09-625D591A2042}" destId="{103DECC4-C8D5-468C-9EFA-1CBEE02536A1}" srcOrd="0" destOrd="0" presId="urn:microsoft.com/office/officeart/2009/3/layout/HorizontalOrganizationChart"/>
    <dgm:cxn modelId="{694E22ED-BBF2-4DFE-8A6F-3C6AA1ABC661}" srcId="{5B3BB516-028F-470D-A931-38232B7E2009}" destId="{D6114D54-9584-44E0-964E-13D1DF84BD12}" srcOrd="3" destOrd="0" parTransId="{7C1DE7B0-3E02-4BAF-B14B-68BB602D1E23}" sibTransId="{EB4C31ED-8469-4E78-BA1A-00C3E2B5096D}"/>
    <dgm:cxn modelId="{6DA0A9F9-E5D8-4FC1-86DE-B9472201FE37}" type="presOf" srcId="{5B3BB516-028F-470D-A931-38232B7E2009}" destId="{367A53A6-C2F9-4D98-83D6-F3E3CF958233}" srcOrd="0" destOrd="0" presId="urn:microsoft.com/office/officeart/2009/3/layout/HorizontalOrganizationChart"/>
    <dgm:cxn modelId="{BF2113FC-EBB3-4E0B-92D7-51FFBB2610B2}" type="presOf" srcId="{55293C9E-E4CB-4639-A8E7-DA938CA9C8DD}" destId="{83562B73-41D7-4BDC-820F-0F62428AB86A}" srcOrd="0" destOrd="0" presId="urn:microsoft.com/office/officeart/2009/3/layout/HorizontalOrganizationChart"/>
    <dgm:cxn modelId="{505EC4FC-766E-4932-B20E-2CE239737DA3}" type="presOf" srcId="{BDFC957D-7AEA-4072-A288-8E18EDB4CF24}" destId="{F1E6DEEB-3A9A-41BE-8812-4A616DE856DE}" srcOrd="0" destOrd="0" presId="urn:microsoft.com/office/officeart/2009/3/layout/HorizontalOrganizationChart"/>
    <dgm:cxn modelId="{D5A01CC7-3E68-41E4-B8F9-A836A6C1F9A2}" type="presParOf" srcId="{ADD6A81A-38B4-4EC7-95E9-805742A7FB0B}" destId="{F69DE18B-7AFA-4D8B-A134-053920301E68}" srcOrd="0" destOrd="0" presId="urn:microsoft.com/office/officeart/2009/3/layout/HorizontalOrganizationChart"/>
    <dgm:cxn modelId="{E69053C7-113E-4F35-A763-5E073393B28B}" type="presParOf" srcId="{F69DE18B-7AFA-4D8B-A134-053920301E68}" destId="{A74D71FF-5B20-4C18-9D5E-6C5A45C26FA0}" srcOrd="0" destOrd="0" presId="urn:microsoft.com/office/officeart/2009/3/layout/HorizontalOrganizationChart"/>
    <dgm:cxn modelId="{63C9C1E8-130B-45F0-A741-2E0C4C2712B5}" type="presParOf" srcId="{A74D71FF-5B20-4C18-9D5E-6C5A45C26FA0}" destId="{75EF0C09-3D13-4EE8-BBEA-9F36183629F2}" srcOrd="0" destOrd="0" presId="urn:microsoft.com/office/officeart/2009/3/layout/HorizontalOrganizationChart"/>
    <dgm:cxn modelId="{5534FB61-3471-469F-9AE2-20D28561B592}" type="presParOf" srcId="{A74D71FF-5B20-4C18-9D5E-6C5A45C26FA0}" destId="{146DEA8E-CDFA-4465-9946-4D9C260FFA0C}" srcOrd="1" destOrd="0" presId="urn:microsoft.com/office/officeart/2009/3/layout/HorizontalOrganizationChart"/>
    <dgm:cxn modelId="{84ED3CB0-BD37-4515-8B06-0918D68559A0}" type="presParOf" srcId="{F69DE18B-7AFA-4D8B-A134-053920301E68}" destId="{D90ABDDE-A3BE-4AEF-8335-77A6202BA460}" srcOrd="1" destOrd="0" presId="urn:microsoft.com/office/officeart/2009/3/layout/HorizontalOrganizationChart"/>
    <dgm:cxn modelId="{262081B3-679B-4296-908C-84DABCC11A92}" type="presParOf" srcId="{D90ABDDE-A3BE-4AEF-8335-77A6202BA460}" destId="{A4C75217-8D86-436F-A540-136E5BB53ED7}" srcOrd="0" destOrd="0" presId="urn:microsoft.com/office/officeart/2009/3/layout/HorizontalOrganizationChart"/>
    <dgm:cxn modelId="{EFBD9839-EAD4-4AE5-BCAA-EC628582F83C}" type="presParOf" srcId="{D90ABDDE-A3BE-4AEF-8335-77A6202BA460}" destId="{3908E107-8099-42CF-A33F-26666AA981F4}" srcOrd="1" destOrd="0" presId="urn:microsoft.com/office/officeart/2009/3/layout/HorizontalOrganizationChart"/>
    <dgm:cxn modelId="{191083A8-8C29-4739-8D72-56587B0B82F6}" type="presParOf" srcId="{3908E107-8099-42CF-A33F-26666AA981F4}" destId="{78DC5241-9DE6-4A23-B4CE-2148C9ED822E}" srcOrd="0" destOrd="0" presId="urn:microsoft.com/office/officeart/2009/3/layout/HorizontalOrganizationChart"/>
    <dgm:cxn modelId="{86D568B3-14F0-456C-BE02-0A35A5576D01}" type="presParOf" srcId="{78DC5241-9DE6-4A23-B4CE-2148C9ED822E}" destId="{367A53A6-C2F9-4D98-83D6-F3E3CF958233}" srcOrd="0" destOrd="0" presId="urn:microsoft.com/office/officeart/2009/3/layout/HorizontalOrganizationChart"/>
    <dgm:cxn modelId="{E41053A9-C94A-4C4F-BC2C-7166C6E4B068}" type="presParOf" srcId="{78DC5241-9DE6-4A23-B4CE-2148C9ED822E}" destId="{E75C27DF-24D4-4028-B2E6-2295F8C86269}" srcOrd="1" destOrd="0" presId="urn:microsoft.com/office/officeart/2009/3/layout/HorizontalOrganizationChart"/>
    <dgm:cxn modelId="{5ACF171D-AF45-4EBC-85DC-912FC7AC9D15}" type="presParOf" srcId="{3908E107-8099-42CF-A33F-26666AA981F4}" destId="{1A50245E-69CC-4717-8516-98669F3269D0}" srcOrd="1" destOrd="0" presId="urn:microsoft.com/office/officeart/2009/3/layout/HorizontalOrganizationChart"/>
    <dgm:cxn modelId="{A016C396-CAF3-4912-87D5-6B60C1747A49}" type="presParOf" srcId="{1A50245E-69CC-4717-8516-98669F3269D0}" destId="{8EDB7D91-2736-499A-8656-8236756D37FB}" srcOrd="0" destOrd="0" presId="urn:microsoft.com/office/officeart/2009/3/layout/HorizontalOrganizationChart"/>
    <dgm:cxn modelId="{040A84BD-32D2-4208-9BC5-F61C1320BB2B}" type="presParOf" srcId="{1A50245E-69CC-4717-8516-98669F3269D0}" destId="{7A6DE526-B6B0-4F30-9E9F-FB5DE4D40182}" srcOrd="1" destOrd="0" presId="urn:microsoft.com/office/officeart/2009/3/layout/HorizontalOrganizationChart"/>
    <dgm:cxn modelId="{9F316AA0-6F4A-4C61-AFE3-4D22447C1DFE}" type="presParOf" srcId="{7A6DE526-B6B0-4F30-9E9F-FB5DE4D40182}" destId="{C6A81627-21AD-4D62-83A4-F7261B3538FC}" srcOrd="0" destOrd="0" presId="urn:microsoft.com/office/officeart/2009/3/layout/HorizontalOrganizationChart"/>
    <dgm:cxn modelId="{28B06697-C5F2-452D-B175-915473CA6009}" type="presParOf" srcId="{C6A81627-21AD-4D62-83A4-F7261B3538FC}" destId="{93212372-0731-4F6A-B1B7-EBAF98EFDE24}" srcOrd="0" destOrd="0" presId="urn:microsoft.com/office/officeart/2009/3/layout/HorizontalOrganizationChart"/>
    <dgm:cxn modelId="{5711EC8D-3AC2-46A3-AAED-413E7D4030AF}" type="presParOf" srcId="{C6A81627-21AD-4D62-83A4-F7261B3538FC}" destId="{328EF228-5777-42AA-8AD2-BF0BD1495A31}" srcOrd="1" destOrd="0" presId="urn:microsoft.com/office/officeart/2009/3/layout/HorizontalOrganizationChart"/>
    <dgm:cxn modelId="{C91E60CC-734C-45F9-9FDD-B4D30F811D75}" type="presParOf" srcId="{7A6DE526-B6B0-4F30-9E9F-FB5DE4D40182}" destId="{2E2CF6A6-28FF-4EE1-ABBE-56B493A2CBA7}" srcOrd="1" destOrd="0" presId="urn:microsoft.com/office/officeart/2009/3/layout/HorizontalOrganizationChart"/>
    <dgm:cxn modelId="{0C322CDA-76A9-4867-9B4C-FA6C90C816BC}" type="presParOf" srcId="{7A6DE526-B6B0-4F30-9E9F-FB5DE4D40182}" destId="{2E085165-18D7-4CB8-BB39-F6E43074135C}" srcOrd="2" destOrd="0" presId="urn:microsoft.com/office/officeart/2009/3/layout/HorizontalOrganizationChart"/>
    <dgm:cxn modelId="{258480E0-59A9-4193-ACBC-14F311825890}" type="presParOf" srcId="{1A50245E-69CC-4717-8516-98669F3269D0}" destId="{D1A1594C-FAEC-43A1-BDC3-86E7D15B3B7B}" srcOrd="2" destOrd="0" presId="urn:microsoft.com/office/officeart/2009/3/layout/HorizontalOrganizationChart"/>
    <dgm:cxn modelId="{3980914B-E210-4F9F-B2D0-A47AC6AF08C6}" type="presParOf" srcId="{1A50245E-69CC-4717-8516-98669F3269D0}" destId="{76255AD3-FC95-4D2E-994D-9C682449208A}" srcOrd="3" destOrd="0" presId="urn:microsoft.com/office/officeart/2009/3/layout/HorizontalOrganizationChart"/>
    <dgm:cxn modelId="{073AEF24-5B97-462D-94CF-CDA30321692A}" type="presParOf" srcId="{76255AD3-FC95-4D2E-994D-9C682449208A}" destId="{F243F9F5-4272-4836-AF6F-53E9210D93B1}" srcOrd="0" destOrd="0" presId="urn:microsoft.com/office/officeart/2009/3/layout/HorizontalOrganizationChart"/>
    <dgm:cxn modelId="{2106F2C6-5A3C-4938-95C3-F5C0C6A99E92}" type="presParOf" srcId="{F243F9F5-4272-4836-AF6F-53E9210D93B1}" destId="{B5CBF1DE-54DC-40E3-8C3A-E545F9946A17}" srcOrd="0" destOrd="0" presId="urn:microsoft.com/office/officeart/2009/3/layout/HorizontalOrganizationChart"/>
    <dgm:cxn modelId="{19AA2293-033F-4C05-99DF-6E1E7FB20B3B}" type="presParOf" srcId="{F243F9F5-4272-4836-AF6F-53E9210D93B1}" destId="{D6B82C44-160F-422B-BFD7-497516A3E9B0}" srcOrd="1" destOrd="0" presId="urn:microsoft.com/office/officeart/2009/3/layout/HorizontalOrganizationChart"/>
    <dgm:cxn modelId="{60F5524B-7667-4131-B3F2-FC20C6658181}" type="presParOf" srcId="{76255AD3-FC95-4D2E-994D-9C682449208A}" destId="{0AB339A7-CE18-489A-8942-23EE578987BE}" srcOrd="1" destOrd="0" presId="urn:microsoft.com/office/officeart/2009/3/layout/HorizontalOrganizationChart"/>
    <dgm:cxn modelId="{4E3482A1-6B94-4340-A2AC-26E6137FB3A3}" type="presParOf" srcId="{76255AD3-FC95-4D2E-994D-9C682449208A}" destId="{94E6ACD5-4209-4B0A-BF13-D836C4F3DBD2}" srcOrd="2" destOrd="0" presId="urn:microsoft.com/office/officeart/2009/3/layout/HorizontalOrganizationChart"/>
    <dgm:cxn modelId="{D7E8FDA3-C8C7-4EDA-8E0C-DDBEDC6284CB}" type="presParOf" srcId="{1A50245E-69CC-4717-8516-98669F3269D0}" destId="{DD40E563-9C66-42D7-9530-765E63E5EFBE}" srcOrd="4" destOrd="0" presId="urn:microsoft.com/office/officeart/2009/3/layout/HorizontalOrganizationChart"/>
    <dgm:cxn modelId="{4C2B0003-31DE-4ACC-AEFC-1EC39A457302}" type="presParOf" srcId="{1A50245E-69CC-4717-8516-98669F3269D0}" destId="{217E9B3D-DE9B-4BD0-B0A2-E55B8C96CBF1}" srcOrd="5" destOrd="0" presId="urn:microsoft.com/office/officeart/2009/3/layout/HorizontalOrganizationChart"/>
    <dgm:cxn modelId="{12A9EC41-D67E-481A-8410-4E169FC90E49}" type="presParOf" srcId="{217E9B3D-DE9B-4BD0-B0A2-E55B8C96CBF1}" destId="{B61DCEFA-5765-41EF-99F6-2EFB18FA4DA6}" srcOrd="0" destOrd="0" presId="urn:microsoft.com/office/officeart/2009/3/layout/HorizontalOrganizationChart"/>
    <dgm:cxn modelId="{7E316198-7703-4473-BE91-291B336CA23E}" type="presParOf" srcId="{B61DCEFA-5765-41EF-99F6-2EFB18FA4DA6}" destId="{C5172BF2-5C49-47A7-8B9A-B492B4292490}" srcOrd="0" destOrd="0" presId="urn:microsoft.com/office/officeart/2009/3/layout/HorizontalOrganizationChart"/>
    <dgm:cxn modelId="{38E2104D-AFE2-4894-9871-A781896163DE}" type="presParOf" srcId="{B61DCEFA-5765-41EF-99F6-2EFB18FA4DA6}" destId="{76A52F93-C844-429F-9130-3F60009006C0}" srcOrd="1" destOrd="0" presId="urn:microsoft.com/office/officeart/2009/3/layout/HorizontalOrganizationChart"/>
    <dgm:cxn modelId="{8AA81126-64C9-4FDB-9B28-D33A4D5A5D18}" type="presParOf" srcId="{217E9B3D-DE9B-4BD0-B0A2-E55B8C96CBF1}" destId="{3876F6E8-41DA-43A4-8D9F-3EE516A06A93}" srcOrd="1" destOrd="0" presId="urn:microsoft.com/office/officeart/2009/3/layout/HorizontalOrganizationChart"/>
    <dgm:cxn modelId="{D8196766-4A37-4C53-B9EF-BD37F635C144}" type="presParOf" srcId="{217E9B3D-DE9B-4BD0-B0A2-E55B8C96CBF1}" destId="{526B46C5-D3EB-477D-8433-0E7E37E332F9}" srcOrd="2" destOrd="0" presId="urn:microsoft.com/office/officeart/2009/3/layout/HorizontalOrganizationChart"/>
    <dgm:cxn modelId="{B2591B75-76CE-41D8-AF5E-EE04534CE1C8}" type="presParOf" srcId="{1A50245E-69CC-4717-8516-98669F3269D0}" destId="{4C120111-DBE5-4F3A-84E4-A19A0F9C8FAB}" srcOrd="6" destOrd="0" presId="urn:microsoft.com/office/officeart/2009/3/layout/HorizontalOrganizationChart"/>
    <dgm:cxn modelId="{241EB53B-6F73-41EC-A6C5-EE583B53F052}" type="presParOf" srcId="{1A50245E-69CC-4717-8516-98669F3269D0}" destId="{D5563B34-11AD-43D9-B606-C90AB8C1F515}" srcOrd="7" destOrd="0" presId="urn:microsoft.com/office/officeart/2009/3/layout/HorizontalOrganizationChart"/>
    <dgm:cxn modelId="{4ED53E4C-4254-4874-B725-C367995A4420}" type="presParOf" srcId="{D5563B34-11AD-43D9-B606-C90AB8C1F515}" destId="{9CE47827-2FAD-44CC-BF0B-9D27B082456A}" srcOrd="0" destOrd="0" presId="urn:microsoft.com/office/officeart/2009/3/layout/HorizontalOrganizationChart"/>
    <dgm:cxn modelId="{1E5A8485-3E95-4A4E-A6B4-1EBD8F6A568C}" type="presParOf" srcId="{9CE47827-2FAD-44CC-BF0B-9D27B082456A}" destId="{11C31886-BCEB-46F2-9B19-99F578E3983C}" srcOrd="0" destOrd="0" presId="urn:microsoft.com/office/officeart/2009/3/layout/HorizontalOrganizationChart"/>
    <dgm:cxn modelId="{A4131488-E76A-4D33-9572-0B227E301108}" type="presParOf" srcId="{9CE47827-2FAD-44CC-BF0B-9D27B082456A}" destId="{F4B4F20E-2874-445A-965B-36747A21300A}" srcOrd="1" destOrd="0" presId="urn:microsoft.com/office/officeart/2009/3/layout/HorizontalOrganizationChart"/>
    <dgm:cxn modelId="{B9E771D7-0E47-4B7C-9360-18FE26676E8D}" type="presParOf" srcId="{D5563B34-11AD-43D9-B606-C90AB8C1F515}" destId="{AB10B12F-D07F-4B6F-B003-AF2BDC03C656}" srcOrd="1" destOrd="0" presId="urn:microsoft.com/office/officeart/2009/3/layout/HorizontalOrganizationChart"/>
    <dgm:cxn modelId="{86C7D925-E6A7-4A05-9FD2-B196069A0F48}" type="presParOf" srcId="{D5563B34-11AD-43D9-B606-C90AB8C1F515}" destId="{AE976C7A-70F3-4847-B97C-3733E650E2BA}" srcOrd="2" destOrd="0" presId="urn:microsoft.com/office/officeart/2009/3/layout/HorizontalOrganizationChart"/>
    <dgm:cxn modelId="{C64C2B81-8168-4777-B3CC-FF7CF5A7D6C2}" type="presParOf" srcId="{1A50245E-69CC-4717-8516-98669F3269D0}" destId="{103DECC4-C8D5-468C-9EFA-1CBEE02536A1}" srcOrd="8" destOrd="0" presId="urn:microsoft.com/office/officeart/2009/3/layout/HorizontalOrganizationChart"/>
    <dgm:cxn modelId="{5D0CE89F-90BD-4869-B013-A4F2F9DB579C}" type="presParOf" srcId="{1A50245E-69CC-4717-8516-98669F3269D0}" destId="{595E1F38-7A66-42EF-A2D0-E0F330A851BF}" srcOrd="9" destOrd="0" presId="urn:microsoft.com/office/officeart/2009/3/layout/HorizontalOrganizationChart"/>
    <dgm:cxn modelId="{BF18DF02-351A-4F6B-962A-F58CFC812F09}" type="presParOf" srcId="{595E1F38-7A66-42EF-A2D0-E0F330A851BF}" destId="{3481153F-E779-449D-B1D2-3318E14189E1}" srcOrd="0" destOrd="0" presId="urn:microsoft.com/office/officeart/2009/3/layout/HorizontalOrganizationChart"/>
    <dgm:cxn modelId="{90BC25A5-0A9F-4674-824B-7764B5FE6B39}" type="presParOf" srcId="{3481153F-E779-449D-B1D2-3318E14189E1}" destId="{8FED9A33-9AA6-470C-9442-28E379607919}" srcOrd="0" destOrd="0" presId="urn:microsoft.com/office/officeart/2009/3/layout/HorizontalOrganizationChart"/>
    <dgm:cxn modelId="{B665BA81-7D9E-46C6-871A-EEDA0D8C62BB}" type="presParOf" srcId="{3481153F-E779-449D-B1D2-3318E14189E1}" destId="{E37BD80D-25D1-48EC-9905-685EA5E2F218}" srcOrd="1" destOrd="0" presId="urn:microsoft.com/office/officeart/2009/3/layout/HorizontalOrganizationChart"/>
    <dgm:cxn modelId="{AA19C98B-9DD3-46E3-87B7-E0E89EE25FF8}" type="presParOf" srcId="{595E1F38-7A66-42EF-A2D0-E0F330A851BF}" destId="{E7374FB8-421A-4EBD-9E43-B106B0487C09}" srcOrd="1" destOrd="0" presId="urn:microsoft.com/office/officeart/2009/3/layout/HorizontalOrganizationChart"/>
    <dgm:cxn modelId="{FA9D627D-512A-41CA-BFF1-00FE134F632E}" type="presParOf" srcId="{595E1F38-7A66-42EF-A2D0-E0F330A851BF}" destId="{115BC1D7-02C2-4415-AC10-949BBD2DBD17}" srcOrd="2" destOrd="0" presId="urn:microsoft.com/office/officeart/2009/3/layout/HorizontalOrganizationChart"/>
    <dgm:cxn modelId="{46F3C8BC-4DAE-4EBC-9E2E-FB8521CABD81}" type="presParOf" srcId="{1A50245E-69CC-4717-8516-98669F3269D0}" destId="{968DE827-A742-4C79-9C8F-F93BC47FF497}" srcOrd="10" destOrd="0" presId="urn:microsoft.com/office/officeart/2009/3/layout/HorizontalOrganizationChart"/>
    <dgm:cxn modelId="{624BE007-D07E-4F50-A4D6-3A38CF23AD39}" type="presParOf" srcId="{1A50245E-69CC-4717-8516-98669F3269D0}" destId="{C7347256-B9DF-44F5-AABA-4EA0207D1657}" srcOrd="11" destOrd="0" presId="urn:microsoft.com/office/officeart/2009/3/layout/HorizontalOrganizationChart"/>
    <dgm:cxn modelId="{B63925FA-4A0D-4A1E-8A21-8AC3090C47A1}" type="presParOf" srcId="{C7347256-B9DF-44F5-AABA-4EA0207D1657}" destId="{02ED933D-74C9-411E-995E-80435ECECA73}" srcOrd="0" destOrd="0" presId="urn:microsoft.com/office/officeart/2009/3/layout/HorizontalOrganizationChart"/>
    <dgm:cxn modelId="{F65B8760-803B-47A9-A3AB-2E7AACB9A046}" type="presParOf" srcId="{02ED933D-74C9-411E-995E-80435ECECA73}" destId="{83562B73-41D7-4BDC-820F-0F62428AB86A}" srcOrd="0" destOrd="0" presId="urn:microsoft.com/office/officeart/2009/3/layout/HorizontalOrganizationChart"/>
    <dgm:cxn modelId="{D39C641A-77D2-4EF5-A28F-1C5F4E4CDDA3}" type="presParOf" srcId="{02ED933D-74C9-411E-995E-80435ECECA73}" destId="{3B8F4C68-3FE0-4675-91D1-84F9A51DD99A}" srcOrd="1" destOrd="0" presId="urn:microsoft.com/office/officeart/2009/3/layout/HorizontalOrganizationChart"/>
    <dgm:cxn modelId="{3D100ABA-EE83-4696-B0FB-9A84FD6BCEA5}" type="presParOf" srcId="{C7347256-B9DF-44F5-AABA-4EA0207D1657}" destId="{05696B38-13FE-44F2-94DF-4383ABED7466}" srcOrd="1" destOrd="0" presId="urn:microsoft.com/office/officeart/2009/3/layout/HorizontalOrganizationChart"/>
    <dgm:cxn modelId="{1795B5FD-F70E-420B-B8F1-81D1ACB046CF}" type="presParOf" srcId="{C7347256-B9DF-44F5-AABA-4EA0207D1657}" destId="{C4DB88E1-35E9-48B8-86F1-DF7618B6A9AF}" srcOrd="2" destOrd="0" presId="urn:microsoft.com/office/officeart/2009/3/layout/HorizontalOrganizationChart"/>
    <dgm:cxn modelId="{C9E4C6BE-2F5F-4AF2-8DA7-0B246F239C81}" type="presParOf" srcId="{1A50245E-69CC-4717-8516-98669F3269D0}" destId="{DFE4305E-A0C3-4A12-9C4C-2C81C4464050}" srcOrd="12" destOrd="0" presId="urn:microsoft.com/office/officeart/2009/3/layout/HorizontalOrganizationChart"/>
    <dgm:cxn modelId="{76D23741-06BD-4AF3-8CD5-2D86FBBDAC9D}" type="presParOf" srcId="{1A50245E-69CC-4717-8516-98669F3269D0}" destId="{6FE1F62A-982F-4B3F-8856-8F703BF4C84F}" srcOrd="13" destOrd="0" presId="urn:microsoft.com/office/officeart/2009/3/layout/HorizontalOrganizationChart"/>
    <dgm:cxn modelId="{E3702203-2B23-4327-95D0-24BF5965145A}" type="presParOf" srcId="{6FE1F62A-982F-4B3F-8856-8F703BF4C84F}" destId="{26F3A6CD-7FD8-4213-9D5F-3781BF906113}" srcOrd="0" destOrd="0" presId="urn:microsoft.com/office/officeart/2009/3/layout/HorizontalOrganizationChart"/>
    <dgm:cxn modelId="{5773B7D1-9AF2-4B2B-A70D-8B962836A0D0}" type="presParOf" srcId="{26F3A6CD-7FD8-4213-9D5F-3781BF906113}" destId="{F6199C62-A72C-4B73-9499-6ED5D5A23921}" srcOrd="0" destOrd="0" presId="urn:microsoft.com/office/officeart/2009/3/layout/HorizontalOrganizationChart"/>
    <dgm:cxn modelId="{25E7FBFE-5A72-4C7A-901E-C668315B8810}" type="presParOf" srcId="{26F3A6CD-7FD8-4213-9D5F-3781BF906113}" destId="{36212F72-4F22-47D0-B933-2AE4ABE2EB8C}" srcOrd="1" destOrd="0" presId="urn:microsoft.com/office/officeart/2009/3/layout/HorizontalOrganizationChart"/>
    <dgm:cxn modelId="{CA827DA4-442E-4A7A-8DCB-8C84F6B45A5C}" type="presParOf" srcId="{6FE1F62A-982F-4B3F-8856-8F703BF4C84F}" destId="{873BC0FB-7F72-43B4-8C90-050B569EEA10}" srcOrd="1" destOrd="0" presId="urn:microsoft.com/office/officeart/2009/3/layout/HorizontalOrganizationChart"/>
    <dgm:cxn modelId="{745BD251-7DCA-4C94-8911-61FCB513B1B5}" type="presParOf" srcId="{6FE1F62A-982F-4B3F-8856-8F703BF4C84F}" destId="{04D99DBF-390F-4007-89C5-57ED8E5C0521}" srcOrd="2" destOrd="0" presId="urn:microsoft.com/office/officeart/2009/3/layout/HorizontalOrganizationChart"/>
    <dgm:cxn modelId="{250BD5AE-838E-45E9-8802-8A6FFEAB6DA7}" type="presParOf" srcId="{3908E107-8099-42CF-A33F-26666AA981F4}" destId="{E871258F-87B7-4BE6-A9EF-FC6E14E4C1C1}" srcOrd="2" destOrd="0" presId="urn:microsoft.com/office/officeart/2009/3/layout/HorizontalOrganizationChart"/>
    <dgm:cxn modelId="{B46EF3D7-6711-4BED-AD9B-C5FAF7BA44F2}" type="presParOf" srcId="{D90ABDDE-A3BE-4AEF-8335-77A6202BA460}" destId="{656629F4-4C20-4271-A5DC-4D34AA912F7A}" srcOrd="2" destOrd="0" presId="urn:microsoft.com/office/officeart/2009/3/layout/HorizontalOrganizationChart"/>
    <dgm:cxn modelId="{9F343E2C-5191-4DBE-917B-EC2ED209AE7B}" type="presParOf" srcId="{D90ABDDE-A3BE-4AEF-8335-77A6202BA460}" destId="{614DA67E-1AFD-4E8B-86BC-E1F833BEFB27}" srcOrd="3" destOrd="0" presId="urn:microsoft.com/office/officeart/2009/3/layout/HorizontalOrganizationChart"/>
    <dgm:cxn modelId="{E6A427BA-82CE-448D-911F-8C8967FE2043}" type="presParOf" srcId="{614DA67E-1AFD-4E8B-86BC-E1F833BEFB27}" destId="{231D09AF-9AA3-473A-84B4-F02735CFBE5A}" srcOrd="0" destOrd="0" presId="urn:microsoft.com/office/officeart/2009/3/layout/HorizontalOrganizationChart"/>
    <dgm:cxn modelId="{1707B9C1-78D1-4A29-9BCB-D748334450B6}" type="presParOf" srcId="{231D09AF-9AA3-473A-84B4-F02735CFBE5A}" destId="{F1E6DEEB-3A9A-41BE-8812-4A616DE856DE}" srcOrd="0" destOrd="0" presId="urn:microsoft.com/office/officeart/2009/3/layout/HorizontalOrganizationChart"/>
    <dgm:cxn modelId="{43C3E644-B330-434F-A00C-7C38CD54DAFF}" type="presParOf" srcId="{231D09AF-9AA3-473A-84B4-F02735CFBE5A}" destId="{5D87C45B-DE2F-46BB-BD1E-78C3E5D7ED3A}" srcOrd="1" destOrd="0" presId="urn:microsoft.com/office/officeart/2009/3/layout/HorizontalOrganizationChart"/>
    <dgm:cxn modelId="{E50F5D67-0274-4A20-B774-DE6BFE6704D7}" type="presParOf" srcId="{614DA67E-1AFD-4E8B-86BC-E1F833BEFB27}" destId="{5DF6304F-5BC4-4044-A2A5-6F5052C8FE3C}" srcOrd="1" destOrd="0" presId="urn:microsoft.com/office/officeart/2009/3/layout/HorizontalOrganizationChart"/>
    <dgm:cxn modelId="{F9F581BF-B7DA-4223-A7CE-2B9AD4ECB361}" type="presParOf" srcId="{614DA67E-1AFD-4E8B-86BC-E1F833BEFB27}" destId="{26789A1B-1FD3-4954-88AD-CA0249E3C198}" srcOrd="2" destOrd="0" presId="urn:microsoft.com/office/officeart/2009/3/layout/HorizontalOrganizationChart"/>
    <dgm:cxn modelId="{2216EFB1-E5C9-4BAB-9D18-6119E3510456}" type="presParOf" srcId="{F69DE18B-7AFA-4D8B-A134-053920301E68}" destId="{DE883DAC-C2D6-47A0-AA7B-118E04F25C4B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25F6F-F272-4607-8753-902E761ABAB6}">
      <dsp:nvSpPr>
        <dsp:cNvPr id="0" name=""/>
        <dsp:cNvSpPr/>
      </dsp:nvSpPr>
      <dsp:spPr>
        <a:xfrm>
          <a:off x="0" y="0"/>
          <a:ext cx="4726263" cy="472626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F2EA910-FB6D-4EB8-8074-F096F36AFE1C}">
      <dsp:nvSpPr>
        <dsp:cNvPr id="0" name=""/>
        <dsp:cNvSpPr/>
      </dsp:nvSpPr>
      <dsp:spPr>
        <a:xfrm>
          <a:off x="2363131" y="0"/>
          <a:ext cx="8654092" cy="47262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cap="all" baseline="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36 коррекционных школ</a:t>
          </a:r>
        </a:p>
      </dsp:txBody>
      <dsp:txXfrm>
        <a:off x="2363131" y="0"/>
        <a:ext cx="4327046" cy="2244974"/>
      </dsp:txXfrm>
    </dsp:sp>
    <dsp:sp modelId="{287C5A47-233C-4EC7-AD2F-1E251E309BA7}">
      <dsp:nvSpPr>
        <dsp:cNvPr id="0" name=""/>
        <dsp:cNvSpPr/>
      </dsp:nvSpPr>
      <dsp:spPr>
        <a:xfrm>
          <a:off x="1240644" y="2244974"/>
          <a:ext cx="2244974" cy="224497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0AF29A3-EF3E-4B2F-85CF-CBFA3361C9D6}">
      <dsp:nvSpPr>
        <dsp:cNvPr id="0" name=""/>
        <dsp:cNvSpPr/>
      </dsp:nvSpPr>
      <dsp:spPr>
        <a:xfrm>
          <a:off x="2363131" y="2244974"/>
          <a:ext cx="8654092" cy="2244974"/>
        </a:xfrm>
        <a:prstGeom prst="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cap="all" baseline="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Республиканский центр дистанционного образования для детей инвалидов</a:t>
          </a:r>
        </a:p>
      </dsp:txBody>
      <dsp:txXfrm>
        <a:off x="2363131" y="2244974"/>
        <a:ext cx="4327046" cy="2244974"/>
      </dsp:txXfrm>
    </dsp:sp>
    <dsp:sp modelId="{F474D749-D7AA-4CD2-8834-3F2007CDDD63}">
      <dsp:nvSpPr>
        <dsp:cNvPr id="0" name=""/>
        <dsp:cNvSpPr/>
      </dsp:nvSpPr>
      <dsp:spPr>
        <a:xfrm>
          <a:off x="6690177" y="0"/>
          <a:ext cx="4327046" cy="2244974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25</a:t>
          </a:r>
          <a:r>
            <a:rPr lang="ru-RU" sz="1400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КШИ для обучающихся с интеллектуальными нарушениями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5</a:t>
          </a:r>
          <a:r>
            <a:rPr lang="ru-RU" sz="1400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КШИ для обучающихся с нарушениями слуха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ru-RU" sz="1400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КШИ для детей с задержкой психического развития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ru-RU" sz="1400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КШИ для детей с нарушениями зрения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</a:t>
          </a:r>
          <a:r>
            <a:rPr lang="ru-RU" sz="1400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КШИ для детей с нарушениями опорно-двигательного аппарата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</a:t>
          </a:r>
          <a:r>
            <a:rPr lang="ru-RU" sz="1400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КШИ для детей с тяжелыми нарушениями речи</a:t>
          </a:r>
        </a:p>
      </dsp:txBody>
      <dsp:txXfrm>
        <a:off x="6690177" y="0"/>
        <a:ext cx="4327046" cy="22449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F7EE7F-21A0-4E36-B885-2919A406A4FA}">
      <dsp:nvSpPr>
        <dsp:cNvPr id="0" name=""/>
        <dsp:cNvSpPr/>
      </dsp:nvSpPr>
      <dsp:spPr>
        <a:xfrm>
          <a:off x="12945" y="228394"/>
          <a:ext cx="1410667" cy="184307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34290" rIns="11430" bIns="1143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Государственное бюджетное учреждение РБ Юго-восточный межрайонный центр «Семья» служба семьи в г. Баймак</a:t>
          </a:r>
        </a:p>
      </dsp:txBody>
      <dsp:txXfrm>
        <a:off x="45999" y="261448"/>
        <a:ext cx="1344559" cy="1810017"/>
      </dsp:txXfrm>
    </dsp:sp>
    <dsp:sp modelId="{A141FCA2-F196-415E-A896-39246CE96A74}">
      <dsp:nvSpPr>
        <dsp:cNvPr id="0" name=""/>
        <dsp:cNvSpPr/>
      </dsp:nvSpPr>
      <dsp:spPr>
        <a:xfrm>
          <a:off x="12945" y="1676446"/>
          <a:ext cx="1410667" cy="45280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0" rIns="4064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 dirty="0"/>
        </a:p>
      </dsp:txBody>
      <dsp:txXfrm>
        <a:off x="12945" y="1676446"/>
        <a:ext cx="993427" cy="452804"/>
      </dsp:txXfrm>
    </dsp:sp>
    <dsp:sp modelId="{C77850E3-312B-4F39-83D9-B723EDA621B1}">
      <dsp:nvSpPr>
        <dsp:cNvPr id="0" name=""/>
        <dsp:cNvSpPr/>
      </dsp:nvSpPr>
      <dsp:spPr>
        <a:xfrm>
          <a:off x="1046278" y="1748370"/>
          <a:ext cx="493733" cy="493733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D5DFE8-026F-4839-9B21-CB2CC5BCA771}">
      <dsp:nvSpPr>
        <dsp:cNvPr id="0" name=""/>
        <dsp:cNvSpPr/>
      </dsp:nvSpPr>
      <dsp:spPr>
        <a:xfrm>
          <a:off x="1662331" y="248786"/>
          <a:ext cx="1410667" cy="1761503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43444"/>
              <a:satOff val="2069"/>
              <a:lumOff val="16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34290" rIns="11430" bIns="1143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Южный филиал Государственного бюджетного учреждения Республиканский молодежный социально – психологический и информационно-методический центр</a:t>
          </a:r>
        </a:p>
      </dsp:txBody>
      <dsp:txXfrm>
        <a:off x="1695385" y="281840"/>
        <a:ext cx="1344559" cy="1728449"/>
      </dsp:txXfrm>
    </dsp:sp>
    <dsp:sp modelId="{F9F78BD1-9371-43B9-9A94-A4D953953BDB}">
      <dsp:nvSpPr>
        <dsp:cNvPr id="0" name=""/>
        <dsp:cNvSpPr/>
      </dsp:nvSpPr>
      <dsp:spPr>
        <a:xfrm>
          <a:off x="1662331" y="1656054"/>
          <a:ext cx="1410667" cy="452804"/>
        </a:xfrm>
        <a:prstGeom prst="rect">
          <a:avLst/>
        </a:prstGeom>
        <a:gradFill rotWithShape="0">
          <a:gsLst>
            <a:gs pos="0">
              <a:schemeClr val="accent4">
                <a:hueOff val="-343444"/>
                <a:satOff val="2069"/>
                <a:lumOff val="166"/>
                <a:alphaOff val="0"/>
                <a:tint val="50000"/>
                <a:satMod val="300000"/>
              </a:schemeClr>
            </a:gs>
            <a:gs pos="35000">
              <a:schemeClr val="accent4">
                <a:hueOff val="-343444"/>
                <a:satOff val="2069"/>
                <a:lumOff val="166"/>
                <a:alphaOff val="0"/>
                <a:tint val="37000"/>
                <a:satMod val="300000"/>
              </a:schemeClr>
            </a:gs>
            <a:gs pos="100000">
              <a:schemeClr val="accent4">
                <a:hueOff val="-343444"/>
                <a:satOff val="2069"/>
                <a:lumOff val="166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-343444"/>
              <a:satOff val="2069"/>
              <a:lumOff val="166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0" rIns="4064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 dirty="0"/>
        </a:p>
      </dsp:txBody>
      <dsp:txXfrm>
        <a:off x="1662331" y="1656054"/>
        <a:ext cx="993427" cy="452804"/>
      </dsp:txXfrm>
    </dsp:sp>
    <dsp:sp modelId="{D81AA7C7-FEF8-425E-8D1B-B3025259F0B4}">
      <dsp:nvSpPr>
        <dsp:cNvPr id="0" name=""/>
        <dsp:cNvSpPr/>
      </dsp:nvSpPr>
      <dsp:spPr>
        <a:xfrm>
          <a:off x="2695664" y="1727978"/>
          <a:ext cx="493733" cy="493733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4">
              <a:tint val="40000"/>
              <a:alpha val="90000"/>
              <a:hueOff val="-303516"/>
              <a:satOff val="1704"/>
              <a:lumOff val="10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EF6A83-4A80-47BF-8E51-BCBFF965B121}">
      <dsp:nvSpPr>
        <dsp:cNvPr id="0" name=""/>
        <dsp:cNvSpPr/>
      </dsp:nvSpPr>
      <dsp:spPr>
        <a:xfrm>
          <a:off x="3311717" y="246277"/>
          <a:ext cx="1410667" cy="177153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686888"/>
              <a:satOff val="4138"/>
              <a:lumOff val="33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34290" rIns="11430" bIns="1143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Социально- психологическая служба при Комитете по делам молодежи Администрации муниципального района </a:t>
          </a:r>
          <a:r>
            <a:rPr lang="ru-RU" sz="900" b="1" kern="1200" dirty="0" err="1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Баймакский</a:t>
          </a: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район</a:t>
          </a:r>
        </a:p>
      </dsp:txBody>
      <dsp:txXfrm>
        <a:off x="3344771" y="279331"/>
        <a:ext cx="1344559" cy="1738484"/>
      </dsp:txXfrm>
    </dsp:sp>
    <dsp:sp modelId="{2E0CA30F-F472-4B8E-8FA5-DBC1543D5F58}">
      <dsp:nvSpPr>
        <dsp:cNvPr id="0" name=""/>
        <dsp:cNvSpPr/>
      </dsp:nvSpPr>
      <dsp:spPr>
        <a:xfrm>
          <a:off x="3311717" y="1658563"/>
          <a:ext cx="1410667" cy="452804"/>
        </a:xfrm>
        <a:prstGeom prst="rect">
          <a:avLst/>
        </a:prstGeom>
        <a:gradFill rotWithShape="0">
          <a:gsLst>
            <a:gs pos="0">
              <a:schemeClr val="accent4">
                <a:hueOff val="-686888"/>
                <a:satOff val="4138"/>
                <a:lumOff val="332"/>
                <a:alphaOff val="0"/>
                <a:tint val="50000"/>
                <a:satMod val="300000"/>
              </a:schemeClr>
            </a:gs>
            <a:gs pos="35000">
              <a:schemeClr val="accent4">
                <a:hueOff val="-686888"/>
                <a:satOff val="4138"/>
                <a:lumOff val="332"/>
                <a:alphaOff val="0"/>
                <a:tint val="37000"/>
                <a:satMod val="300000"/>
              </a:schemeClr>
            </a:gs>
            <a:gs pos="100000">
              <a:schemeClr val="accent4">
                <a:hueOff val="-686888"/>
                <a:satOff val="4138"/>
                <a:lumOff val="332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-686888"/>
              <a:satOff val="4138"/>
              <a:lumOff val="332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0" rIns="4064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/>
        </a:p>
      </dsp:txBody>
      <dsp:txXfrm>
        <a:off x="3311717" y="1658563"/>
        <a:ext cx="993427" cy="452804"/>
      </dsp:txXfrm>
    </dsp:sp>
    <dsp:sp modelId="{930F5688-5521-4EDB-AA6A-FD2EB5C53DAE}">
      <dsp:nvSpPr>
        <dsp:cNvPr id="0" name=""/>
        <dsp:cNvSpPr/>
      </dsp:nvSpPr>
      <dsp:spPr>
        <a:xfrm>
          <a:off x="4345049" y="1730487"/>
          <a:ext cx="493733" cy="493733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accent4">
              <a:tint val="40000"/>
              <a:alpha val="90000"/>
              <a:hueOff val="-607032"/>
              <a:satOff val="3409"/>
              <a:lumOff val="21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C69F1E-C1FD-402A-973B-47FB9F7B64FF}">
      <dsp:nvSpPr>
        <dsp:cNvPr id="0" name=""/>
        <dsp:cNvSpPr/>
      </dsp:nvSpPr>
      <dsp:spPr>
        <a:xfrm>
          <a:off x="4961102" y="238732"/>
          <a:ext cx="1410667" cy="180171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030331"/>
              <a:satOff val="6207"/>
              <a:lumOff val="49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34290" rIns="11430" bIns="1143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Служба социально- психологической помощи семье, детям и молодежи при муниципальном бюджетном учреждении </a:t>
          </a:r>
          <a:r>
            <a:rPr lang="ru-RU" sz="900" b="1" kern="1200" dirty="0" err="1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Калтасинский</a:t>
          </a: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районный клуб для детей, подростков, молодежи «Центр»</a:t>
          </a:r>
        </a:p>
      </dsp:txBody>
      <dsp:txXfrm>
        <a:off x="4994156" y="271786"/>
        <a:ext cx="1344559" cy="1768664"/>
      </dsp:txXfrm>
    </dsp:sp>
    <dsp:sp modelId="{248DFE1B-0574-4B96-8521-510A9471C14C}">
      <dsp:nvSpPr>
        <dsp:cNvPr id="0" name=""/>
        <dsp:cNvSpPr/>
      </dsp:nvSpPr>
      <dsp:spPr>
        <a:xfrm>
          <a:off x="4961102" y="1666108"/>
          <a:ext cx="1410667" cy="452804"/>
        </a:xfrm>
        <a:prstGeom prst="rect">
          <a:avLst/>
        </a:prstGeom>
        <a:gradFill rotWithShape="0">
          <a:gsLst>
            <a:gs pos="0">
              <a:schemeClr val="accent4">
                <a:hueOff val="-1030331"/>
                <a:satOff val="6207"/>
                <a:lumOff val="498"/>
                <a:alphaOff val="0"/>
                <a:tint val="50000"/>
                <a:satMod val="300000"/>
              </a:schemeClr>
            </a:gs>
            <a:gs pos="35000">
              <a:schemeClr val="accent4">
                <a:hueOff val="-1030331"/>
                <a:satOff val="6207"/>
                <a:lumOff val="498"/>
                <a:alphaOff val="0"/>
                <a:tint val="37000"/>
                <a:satMod val="300000"/>
              </a:schemeClr>
            </a:gs>
            <a:gs pos="100000">
              <a:schemeClr val="accent4">
                <a:hueOff val="-1030331"/>
                <a:satOff val="6207"/>
                <a:lumOff val="498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-1030331"/>
              <a:satOff val="6207"/>
              <a:lumOff val="498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/>
        </a:p>
      </dsp:txBody>
      <dsp:txXfrm>
        <a:off x="4961102" y="1666108"/>
        <a:ext cx="993427" cy="452804"/>
      </dsp:txXfrm>
    </dsp:sp>
    <dsp:sp modelId="{52F716C7-B039-4C74-9E12-1FABBECA35E9}">
      <dsp:nvSpPr>
        <dsp:cNvPr id="0" name=""/>
        <dsp:cNvSpPr/>
      </dsp:nvSpPr>
      <dsp:spPr>
        <a:xfrm>
          <a:off x="5994435" y="1738032"/>
          <a:ext cx="493733" cy="493733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chemeClr val="accent4">
              <a:tint val="40000"/>
              <a:alpha val="90000"/>
              <a:hueOff val="-910548"/>
              <a:satOff val="5113"/>
              <a:lumOff val="32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8003B2-2DA7-4170-A195-E55E50C3CE96}">
      <dsp:nvSpPr>
        <dsp:cNvPr id="0" name=""/>
        <dsp:cNvSpPr/>
      </dsp:nvSpPr>
      <dsp:spPr>
        <a:xfrm>
          <a:off x="6610488" y="237255"/>
          <a:ext cx="1410667" cy="180762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373775"/>
              <a:satOff val="8277"/>
              <a:lumOff val="66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34290" rIns="11430" bIns="1143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Центр диагностики и консультирования </a:t>
          </a:r>
          <a:r>
            <a:rPr lang="ru-RU" sz="900" b="1" kern="1200" dirty="0" err="1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Аургазинский</a:t>
          </a: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район </a:t>
          </a:r>
          <a:r>
            <a:rPr lang="ru-RU" sz="900" b="1" kern="1200" dirty="0" err="1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с.Толбазы</a:t>
          </a:r>
          <a:endParaRPr lang="ru-RU" sz="900" b="1" kern="1200" dirty="0">
            <a:solidFill>
              <a:schemeClr val="accent4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643542" y="270309"/>
        <a:ext cx="1344559" cy="1774572"/>
      </dsp:txXfrm>
    </dsp:sp>
    <dsp:sp modelId="{76CCDE72-C656-46A0-9F17-228684CEEDB6}">
      <dsp:nvSpPr>
        <dsp:cNvPr id="0" name=""/>
        <dsp:cNvSpPr/>
      </dsp:nvSpPr>
      <dsp:spPr>
        <a:xfrm>
          <a:off x="6610488" y="1667585"/>
          <a:ext cx="1410667" cy="452804"/>
        </a:xfrm>
        <a:prstGeom prst="rect">
          <a:avLst/>
        </a:prstGeom>
        <a:gradFill rotWithShape="0">
          <a:gsLst>
            <a:gs pos="0">
              <a:schemeClr val="accent4">
                <a:hueOff val="-1373775"/>
                <a:satOff val="8277"/>
                <a:lumOff val="663"/>
                <a:alphaOff val="0"/>
                <a:tint val="50000"/>
                <a:satMod val="300000"/>
              </a:schemeClr>
            </a:gs>
            <a:gs pos="35000">
              <a:schemeClr val="accent4">
                <a:hueOff val="-1373775"/>
                <a:satOff val="8277"/>
                <a:lumOff val="663"/>
                <a:alphaOff val="0"/>
                <a:tint val="37000"/>
                <a:satMod val="300000"/>
              </a:schemeClr>
            </a:gs>
            <a:gs pos="100000">
              <a:schemeClr val="accent4">
                <a:hueOff val="-1373775"/>
                <a:satOff val="8277"/>
                <a:lumOff val="663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-1373775"/>
              <a:satOff val="8277"/>
              <a:lumOff val="663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0" rIns="4064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/>
        </a:p>
      </dsp:txBody>
      <dsp:txXfrm>
        <a:off x="6610488" y="1667585"/>
        <a:ext cx="993427" cy="452804"/>
      </dsp:txXfrm>
    </dsp:sp>
    <dsp:sp modelId="{9F4F6D46-C6C5-4397-80D5-E48BA12A2317}">
      <dsp:nvSpPr>
        <dsp:cNvPr id="0" name=""/>
        <dsp:cNvSpPr/>
      </dsp:nvSpPr>
      <dsp:spPr>
        <a:xfrm>
          <a:off x="7643821" y="1739509"/>
          <a:ext cx="493733" cy="493733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9525" cap="flat" cmpd="sng" algn="ctr">
          <a:solidFill>
            <a:schemeClr val="accent4">
              <a:tint val="40000"/>
              <a:alpha val="90000"/>
              <a:hueOff val="-1214065"/>
              <a:satOff val="6818"/>
              <a:lumOff val="43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1C0C77-2530-4983-B64F-CDD098B1E596}">
      <dsp:nvSpPr>
        <dsp:cNvPr id="0" name=""/>
        <dsp:cNvSpPr/>
      </dsp:nvSpPr>
      <dsp:spPr>
        <a:xfrm>
          <a:off x="8259874" y="228247"/>
          <a:ext cx="1410667" cy="184366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717219"/>
              <a:satOff val="10346"/>
              <a:lumOff val="82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34290" rIns="11430" bIns="1143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Центр психолого-педагогического, социального сопровождения «Доверие» МУ отдел образования Администрации МР района </a:t>
          </a:r>
          <a:r>
            <a:rPr lang="ru-RU" sz="900" b="1" kern="1200" dirty="0" err="1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Стерлитамакский</a:t>
          </a: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район Республики Башкортостан</a:t>
          </a:r>
        </a:p>
      </dsp:txBody>
      <dsp:txXfrm>
        <a:off x="8292928" y="261301"/>
        <a:ext cx="1344559" cy="1810606"/>
      </dsp:txXfrm>
    </dsp:sp>
    <dsp:sp modelId="{AC4EEB1A-8B5A-4751-986A-02CF15A68ABB}">
      <dsp:nvSpPr>
        <dsp:cNvPr id="0" name=""/>
        <dsp:cNvSpPr/>
      </dsp:nvSpPr>
      <dsp:spPr>
        <a:xfrm>
          <a:off x="8259874" y="1676594"/>
          <a:ext cx="1410667" cy="452804"/>
        </a:xfrm>
        <a:prstGeom prst="rect">
          <a:avLst/>
        </a:prstGeom>
        <a:gradFill rotWithShape="0">
          <a:gsLst>
            <a:gs pos="0">
              <a:schemeClr val="accent4">
                <a:hueOff val="-1717219"/>
                <a:satOff val="10346"/>
                <a:lumOff val="829"/>
                <a:alphaOff val="0"/>
                <a:tint val="50000"/>
                <a:satMod val="300000"/>
              </a:schemeClr>
            </a:gs>
            <a:gs pos="35000">
              <a:schemeClr val="accent4">
                <a:hueOff val="-1717219"/>
                <a:satOff val="10346"/>
                <a:lumOff val="829"/>
                <a:alphaOff val="0"/>
                <a:tint val="37000"/>
                <a:satMod val="300000"/>
              </a:schemeClr>
            </a:gs>
            <a:gs pos="100000">
              <a:schemeClr val="accent4">
                <a:hueOff val="-1717219"/>
                <a:satOff val="10346"/>
                <a:lumOff val="829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-1717219"/>
              <a:satOff val="10346"/>
              <a:lumOff val="829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0" rIns="4064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/>
        </a:p>
      </dsp:txBody>
      <dsp:txXfrm>
        <a:off x="8259874" y="1676594"/>
        <a:ext cx="993427" cy="452804"/>
      </dsp:txXfrm>
    </dsp:sp>
    <dsp:sp modelId="{0A02B34C-6C52-4B49-8B42-BAD23B54419D}">
      <dsp:nvSpPr>
        <dsp:cNvPr id="0" name=""/>
        <dsp:cNvSpPr/>
      </dsp:nvSpPr>
      <dsp:spPr>
        <a:xfrm>
          <a:off x="9293207" y="1748517"/>
          <a:ext cx="493733" cy="493733"/>
        </a:xfrm>
        <a:prstGeom prst="ellipse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9525" cap="flat" cmpd="sng" algn="ctr">
          <a:solidFill>
            <a:schemeClr val="accent4">
              <a:tint val="40000"/>
              <a:alpha val="90000"/>
              <a:hueOff val="-1517581"/>
              <a:satOff val="8522"/>
              <a:lumOff val="54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019116-383E-4D76-83E0-D1FF46DF7545}">
      <dsp:nvSpPr>
        <dsp:cNvPr id="0" name=""/>
        <dsp:cNvSpPr/>
      </dsp:nvSpPr>
      <dsp:spPr>
        <a:xfrm>
          <a:off x="9909260" y="248786"/>
          <a:ext cx="1410667" cy="1761503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060663"/>
              <a:satOff val="12415"/>
              <a:lumOff val="99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34290" rIns="11430" bIns="1143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Государственное бюджетное учреждение Республики Башкортостан Республиканский центр психолого-педагогической, медицинской и социальной помощи</a:t>
          </a:r>
        </a:p>
      </dsp:txBody>
      <dsp:txXfrm>
        <a:off x="9942314" y="281840"/>
        <a:ext cx="1344559" cy="1728449"/>
      </dsp:txXfrm>
    </dsp:sp>
    <dsp:sp modelId="{A8201F92-8F7A-4C7B-BB4E-05FDCBA1F4BF}">
      <dsp:nvSpPr>
        <dsp:cNvPr id="0" name=""/>
        <dsp:cNvSpPr/>
      </dsp:nvSpPr>
      <dsp:spPr>
        <a:xfrm>
          <a:off x="9909260" y="1656054"/>
          <a:ext cx="1410667" cy="452804"/>
        </a:xfrm>
        <a:prstGeom prst="rect">
          <a:avLst/>
        </a:prstGeom>
        <a:gradFill rotWithShape="0">
          <a:gsLst>
            <a:gs pos="0">
              <a:schemeClr val="accent4">
                <a:hueOff val="-2060663"/>
                <a:satOff val="12415"/>
                <a:lumOff val="995"/>
                <a:alphaOff val="0"/>
                <a:tint val="50000"/>
                <a:satMod val="300000"/>
              </a:schemeClr>
            </a:gs>
            <a:gs pos="35000">
              <a:schemeClr val="accent4">
                <a:hueOff val="-2060663"/>
                <a:satOff val="12415"/>
                <a:lumOff val="995"/>
                <a:alphaOff val="0"/>
                <a:tint val="37000"/>
                <a:satMod val="300000"/>
              </a:schemeClr>
            </a:gs>
            <a:gs pos="100000">
              <a:schemeClr val="accent4">
                <a:hueOff val="-2060663"/>
                <a:satOff val="12415"/>
                <a:lumOff val="995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-2060663"/>
              <a:satOff val="12415"/>
              <a:lumOff val="995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0" rIns="4064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/>
        </a:p>
      </dsp:txBody>
      <dsp:txXfrm>
        <a:off x="9909260" y="1656054"/>
        <a:ext cx="993427" cy="452804"/>
      </dsp:txXfrm>
    </dsp:sp>
    <dsp:sp modelId="{51716C6B-02E4-49A5-B908-08E44687CBD5}">
      <dsp:nvSpPr>
        <dsp:cNvPr id="0" name=""/>
        <dsp:cNvSpPr/>
      </dsp:nvSpPr>
      <dsp:spPr>
        <a:xfrm>
          <a:off x="10942593" y="1727978"/>
          <a:ext cx="493733" cy="493733"/>
        </a:xfrm>
        <a:prstGeom prst="ellipse">
          <a:avLst/>
        </a:prstGeom>
        <a:blipFill rotWithShape="1">
          <a:blip xmlns:r="http://schemas.openxmlformats.org/officeDocument/2006/relationships" r:embed="rId7"/>
          <a:stretch>
            <a:fillRect/>
          </a:stretch>
        </a:blipFill>
        <a:ln w="9525" cap="flat" cmpd="sng" algn="ctr">
          <a:solidFill>
            <a:schemeClr val="accent4">
              <a:tint val="40000"/>
              <a:alpha val="90000"/>
              <a:hueOff val="-1821097"/>
              <a:satOff val="10226"/>
              <a:lumOff val="65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F5098E-48BF-4A3D-8D9F-44851005DC01}">
      <dsp:nvSpPr>
        <dsp:cNvPr id="0" name=""/>
        <dsp:cNvSpPr/>
      </dsp:nvSpPr>
      <dsp:spPr>
        <a:xfrm>
          <a:off x="12945" y="2512360"/>
          <a:ext cx="1410667" cy="241839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404107"/>
              <a:satOff val="14484"/>
              <a:lumOff val="116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34290" rIns="11430" bIns="1143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Муниципальное бюджетное образовательное учреждение дополнительного образования «Центр психолого-педагогической, медицинской и социальной помощи «</a:t>
          </a:r>
          <a:r>
            <a:rPr lang="ru-RU" sz="900" b="1" kern="1200" dirty="0" err="1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Журавушка</a:t>
          </a: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»» ГО город Уфа Республика Башкортостан</a:t>
          </a:r>
        </a:p>
      </dsp:txBody>
      <dsp:txXfrm>
        <a:off x="45999" y="2545414"/>
        <a:ext cx="1344559" cy="2385341"/>
      </dsp:txXfrm>
    </dsp:sp>
    <dsp:sp modelId="{32B76192-4E7E-4BAB-8138-2DE0EA6EFF70}">
      <dsp:nvSpPr>
        <dsp:cNvPr id="0" name=""/>
        <dsp:cNvSpPr/>
      </dsp:nvSpPr>
      <dsp:spPr>
        <a:xfrm>
          <a:off x="12945" y="4248074"/>
          <a:ext cx="1410667" cy="452804"/>
        </a:xfrm>
        <a:prstGeom prst="rect">
          <a:avLst/>
        </a:prstGeom>
        <a:gradFill rotWithShape="0">
          <a:gsLst>
            <a:gs pos="0">
              <a:schemeClr val="accent4">
                <a:hueOff val="-2404107"/>
                <a:satOff val="14484"/>
                <a:lumOff val="1161"/>
                <a:alphaOff val="0"/>
                <a:tint val="50000"/>
                <a:satMod val="300000"/>
              </a:schemeClr>
            </a:gs>
            <a:gs pos="35000">
              <a:schemeClr val="accent4">
                <a:hueOff val="-2404107"/>
                <a:satOff val="14484"/>
                <a:lumOff val="1161"/>
                <a:alphaOff val="0"/>
                <a:tint val="37000"/>
                <a:satMod val="300000"/>
              </a:schemeClr>
            </a:gs>
            <a:gs pos="100000">
              <a:schemeClr val="accent4">
                <a:hueOff val="-2404107"/>
                <a:satOff val="14484"/>
                <a:lumOff val="1161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-2404107"/>
              <a:satOff val="14484"/>
              <a:lumOff val="1161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0" rIns="4064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/>
        </a:p>
      </dsp:txBody>
      <dsp:txXfrm>
        <a:off x="12945" y="4248074"/>
        <a:ext cx="993427" cy="452804"/>
      </dsp:txXfrm>
    </dsp:sp>
    <dsp:sp modelId="{D93F5FCD-CFDB-422D-B13F-4A8CF10C0676}">
      <dsp:nvSpPr>
        <dsp:cNvPr id="0" name=""/>
        <dsp:cNvSpPr/>
      </dsp:nvSpPr>
      <dsp:spPr>
        <a:xfrm>
          <a:off x="1046278" y="4319998"/>
          <a:ext cx="493733" cy="493733"/>
        </a:xfrm>
        <a:prstGeom prst="ellipse">
          <a:avLst/>
        </a:prstGeom>
        <a:blipFill rotWithShape="1">
          <a:blip xmlns:r="http://schemas.openxmlformats.org/officeDocument/2006/relationships" r:embed="rId8"/>
          <a:stretch>
            <a:fillRect/>
          </a:stretch>
        </a:blipFill>
        <a:ln w="9525" cap="flat" cmpd="sng" algn="ctr">
          <a:solidFill>
            <a:schemeClr val="accent4">
              <a:tint val="40000"/>
              <a:alpha val="90000"/>
              <a:hueOff val="-2124613"/>
              <a:satOff val="11931"/>
              <a:lumOff val="7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149FE0-2F47-4125-8AD2-C5EB677DFB9A}">
      <dsp:nvSpPr>
        <dsp:cNvPr id="0" name=""/>
        <dsp:cNvSpPr/>
      </dsp:nvSpPr>
      <dsp:spPr>
        <a:xfrm>
          <a:off x="1662331" y="2512360"/>
          <a:ext cx="1410667" cy="241839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747551"/>
              <a:satOff val="16553"/>
              <a:lumOff val="132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34290" rIns="11430" bIns="1143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Муниципальное бюджетное образовательное учреждение дополнительного образования «Центр психолого-педагогической, медицинской и социальной помощи «</a:t>
          </a:r>
          <a:r>
            <a:rPr lang="ru-RU" sz="900" b="1" kern="1200" dirty="0" err="1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Саторис</a:t>
          </a: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»» ГО округа город Уфа Республика Башкортостан</a:t>
          </a:r>
        </a:p>
      </dsp:txBody>
      <dsp:txXfrm>
        <a:off x="1695385" y="2545414"/>
        <a:ext cx="1344559" cy="2385341"/>
      </dsp:txXfrm>
    </dsp:sp>
    <dsp:sp modelId="{972F7BEE-B1AE-4808-A50E-EB1800D613CD}">
      <dsp:nvSpPr>
        <dsp:cNvPr id="0" name=""/>
        <dsp:cNvSpPr/>
      </dsp:nvSpPr>
      <dsp:spPr>
        <a:xfrm>
          <a:off x="1662331" y="4248074"/>
          <a:ext cx="1410667" cy="452804"/>
        </a:xfrm>
        <a:prstGeom prst="rect">
          <a:avLst/>
        </a:prstGeom>
        <a:gradFill rotWithShape="0">
          <a:gsLst>
            <a:gs pos="0">
              <a:schemeClr val="accent4">
                <a:hueOff val="-2747551"/>
                <a:satOff val="16553"/>
                <a:lumOff val="1327"/>
                <a:alphaOff val="0"/>
                <a:tint val="50000"/>
                <a:satMod val="300000"/>
              </a:schemeClr>
            </a:gs>
            <a:gs pos="35000">
              <a:schemeClr val="accent4">
                <a:hueOff val="-2747551"/>
                <a:satOff val="16553"/>
                <a:lumOff val="1327"/>
                <a:alphaOff val="0"/>
                <a:tint val="37000"/>
                <a:satMod val="300000"/>
              </a:schemeClr>
            </a:gs>
            <a:gs pos="100000">
              <a:schemeClr val="accent4">
                <a:hueOff val="-2747551"/>
                <a:satOff val="16553"/>
                <a:lumOff val="1327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-2747551"/>
              <a:satOff val="16553"/>
              <a:lumOff val="1327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0" rIns="4064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/>
        </a:p>
      </dsp:txBody>
      <dsp:txXfrm>
        <a:off x="1662331" y="4248074"/>
        <a:ext cx="993427" cy="452804"/>
      </dsp:txXfrm>
    </dsp:sp>
    <dsp:sp modelId="{71AE5885-C96A-4EDD-9743-715E3B2820F3}">
      <dsp:nvSpPr>
        <dsp:cNvPr id="0" name=""/>
        <dsp:cNvSpPr/>
      </dsp:nvSpPr>
      <dsp:spPr>
        <a:xfrm>
          <a:off x="2695664" y="4319998"/>
          <a:ext cx="493733" cy="493733"/>
        </a:xfrm>
        <a:prstGeom prst="ellipse">
          <a:avLst/>
        </a:prstGeom>
        <a:blipFill rotWithShape="1">
          <a:blip xmlns:r="http://schemas.openxmlformats.org/officeDocument/2006/relationships" r:embed="rId9"/>
          <a:stretch>
            <a:fillRect/>
          </a:stretch>
        </a:blipFill>
        <a:ln w="9525" cap="flat" cmpd="sng" algn="ctr">
          <a:solidFill>
            <a:schemeClr val="accent4">
              <a:tint val="40000"/>
              <a:alpha val="90000"/>
              <a:hueOff val="-2428129"/>
              <a:satOff val="13635"/>
              <a:lumOff val="86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C6A9FC-EC8E-433D-BC4B-F5E67D5E92DB}">
      <dsp:nvSpPr>
        <dsp:cNvPr id="0" name=""/>
        <dsp:cNvSpPr/>
      </dsp:nvSpPr>
      <dsp:spPr>
        <a:xfrm>
          <a:off x="3311717" y="2539681"/>
          <a:ext cx="1410667" cy="2363753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090994"/>
              <a:satOff val="18622"/>
              <a:lumOff val="149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34290" rIns="11430" bIns="1143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Муниципальное бюджетное образовательное учреждение дополнительного образования «Центр психолого-педагогической, медицинской и социальной помощи «Семья» городского округа город Уфа Республики Башкортостан</a:t>
          </a:r>
        </a:p>
      </dsp:txBody>
      <dsp:txXfrm>
        <a:off x="3344771" y="2572735"/>
        <a:ext cx="1344559" cy="2330699"/>
      </dsp:txXfrm>
    </dsp:sp>
    <dsp:sp modelId="{3BB9C356-2788-41BB-8965-8DAE475B2215}">
      <dsp:nvSpPr>
        <dsp:cNvPr id="0" name=""/>
        <dsp:cNvSpPr/>
      </dsp:nvSpPr>
      <dsp:spPr>
        <a:xfrm>
          <a:off x="3311717" y="4248074"/>
          <a:ext cx="1410667" cy="452804"/>
        </a:xfrm>
        <a:prstGeom prst="rect">
          <a:avLst/>
        </a:prstGeom>
        <a:gradFill rotWithShape="0">
          <a:gsLst>
            <a:gs pos="0">
              <a:schemeClr val="accent4">
                <a:hueOff val="-3090994"/>
                <a:satOff val="18622"/>
                <a:lumOff val="1493"/>
                <a:alphaOff val="0"/>
                <a:tint val="50000"/>
                <a:satMod val="300000"/>
              </a:schemeClr>
            </a:gs>
            <a:gs pos="35000">
              <a:schemeClr val="accent4">
                <a:hueOff val="-3090994"/>
                <a:satOff val="18622"/>
                <a:lumOff val="1493"/>
                <a:alphaOff val="0"/>
                <a:tint val="37000"/>
                <a:satMod val="300000"/>
              </a:schemeClr>
            </a:gs>
            <a:gs pos="100000">
              <a:schemeClr val="accent4">
                <a:hueOff val="-3090994"/>
                <a:satOff val="18622"/>
                <a:lumOff val="1493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-3090994"/>
              <a:satOff val="18622"/>
              <a:lumOff val="1493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0" rIns="4064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/>
        </a:p>
      </dsp:txBody>
      <dsp:txXfrm>
        <a:off x="3311717" y="4248074"/>
        <a:ext cx="993427" cy="452804"/>
      </dsp:txXfrm>
    </dsp:sp>
    <dsp:sp modelId="{1970A205-4730-459F-80DD-3602E15D395E}">
      <dsp:nvSpPr>
        <dsp:cNvPr id="0" name=""/>
        <dsp:cNvSpPr/>
      </dsp:nvSpPr>
      <dsp:spPr>
        <a:xfrm>
          <a:off x="4345049" y="4319998"/>
          <a:ext cx="493733" cy="493733"/>
        </a:xfrm>
        <a:prstGeom prst="ellipse">
          <a:avLst/>
        </a:prstGeom>
        <a:blipFill rotWithShape="1">
          <a:blip xmlns:r="http://schemas.openxmlformats.org/officeDocument/2006/relationships" r:embed="rId10"/>
          <a:stretch>
            <a:fillRect/>
          </a:stretch>
        </a:blipFill>
        <a:ln w="9525" cap="flat" cmpd="sng" algn="ctr">
          <a:solidFill>
            <a:schemeClr val="accent4">
              <a:tint val="40000"/>
              <a:alpha val="90000"/>
              <a:hueOff val="-2731645"/>
              <a:satOff val="15339"/>
              <a:lumOff val="97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DF6982-2B3B-4117-B7D8-1921416AABE5}">
      <dsp:nvSpPr>
        <dsp:cNvPr id="0" name=""/>
        <dsp:cNvSpPr/>
      </dsp:nvSpPr>
      <dsp:spPr>
        <a:xfrm>
          <a:off x="4961102" y="2512360"/>
          <a:ext cx="1410667" cy="241839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434438"/>
              <a:satOff val="20692"/>
              <a:lumOff val="16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34290" rIns="11430" bIns="1143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Муниципальное бюджетное образовательное учреждение дополнительного образования «Центр психолого-педагогической, медицинской и социальной помощи «Развитие» ГО город Уфа Республики Башкортостан</a:t>
          </a:r>
        </a:p>
      </dsp:txBody>
      <dsp:txXfrm>
        <a:off x="4994156" y="2545414"/>
        <a:ext cx="1344559" cy="2385341"/>
      </dsp:txXfrm>
    </dsp:sp>
    <dsp:sp modelId="{3C975CEB-808F-4EE9-84FF-2E9A4DB18C3C}">
      <dsp:nvSpPr>
        <dsp:cNvPr id="0" name=""/>
        <dsp:cNvSpPr/>
      </dsp:nvSpPr>
      <dsp:spPr>
        <a:xfrm>
          <a:off x="4961102" y="4248074"/>
          <a:ext cx="1410667" cy="452804"/>
        </a:xfrm>
        <a:prstGeom prst="rect">
          <a:avLst/>
        </a:prstGeom>
        <a:gradFill rotWithShape="0">
          <a:gsLst>
            <a:gs pos="0">
              <a:schemeClr val="accent4">
                <a:hueOff val="-3434438"/>
                <a:satOff val="20692"/>
                <a:lumOff val="1658"/>
                <a:alphaOff val="0"/>
                <a:tint val="50000"/>
                <a:satMod val="300000"/>
              </a:schemeClr>
            </a:gs>
            <a:gs pos="35000">
              <a:schemeClr val="accent4">
                <a:hueOff val="-3434438"/>
                <a:satOff val="20692"/>
                <a:lumOff val="1658"/>
                <a:alphaOff val="0"/>
                <a:tint val="37000"/>
                <a:satMod val="300000"/>
              </a:schemeClr>
            </a:gs>
            <a:gs pos="100000">
              <a:schemeClr val="accent4">
                <a:hueOff val="-3434438"/>
                <a:satOff val="20692"/>
                <a:lumOff val="1658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-3434438"/>
              <a:satOff val="20692"/>
              <a:lumOff val="1658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0" rIns="4064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/>
        </a:p>
      </dsp:txBody>
      <dsp:txXfrm>
        <a:off x="4961102" y="4248074"/>
        <a:ext cx="993427" cy="452804"/>
      </dsp:txXfrm>
    </dsp:sp>
    <dsp:sp modelId="{9D05FC1C-83DB-413E-A3C2-1D05BD48E289}">
      <dsp:nvSpPr>
        <dsp:cNvPr id="0" name=""/>
        <dsp:cNvSpPr/>
      </dsp:nvSpPr>
      <dsp:spPr>
        <a:xfrm>
          <a:off x="5994435" y="4319998"/>
          <a:ext cx="493733" cy="493733"/>
        </a:xfrm>
        <a:prstGeom prst="ellipse">
          <a:avLst/>
        </a:prstGeom>
        <a:blipFill rotWithShape="1">
          <a:blip xmlns:r="http://schemas.openxmlformats.org/officeDocument/2006/relationships" r:embed="rId11"/>
          <a:stretch>
            <a:fillRect/>
          </a:stretch>
        </a:blipFill>
        <a:ln w="9525" cap="flat" cmpd="sng" algn="ctr">
          <a:solidFill>
            <a:schemeClr val="accent4">
              <a:tint val="40000"/>
              <a:alpha val="90000"/>
              <a:hueOff val="-3035161"/>
              <a:satOff val="17044"/>
              <a:lumOff val="108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0E734F-6183-453A-82DF-BA13103F8FEE}">
      <dsp:nvSpPr>
        <dsp:cNvPr id="0" name=""/>
        <dsp:cNvSpPr/>
      </dsp:nvSpPr>
      <dsp:spPr>
        <a:xfrm>
          <a:off x="6610488" y="2512360"/>
          <a:ext cx="1410667" cy="241839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3777882"/>
              <a:satOff val="22761"/>
              <a:lumOff val="182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34290" rIns="11430" bIns="1143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Муниципальное бюджетное учреждение для детей, нуждающихся в психолого-педагогической и медико-социальной помощи «Центр психолого-медико-социального сопровождения «Мир» ГО г. Салават Республики Башкортостан</a:t>
          </a:r>
        </a:p>
      </dsp:txBody>
      <dsp:txXfrm>
        <a:off x="6643542" y="2545414"/>
        <a:ext cx="1344559" cy="2385341"/>
      </dsp:txXfrm>
    </dsp:sp>
    <dsp:sp modelId="{C3467017-144F-4A5C-BC05-D6EDF87D6B53}">
      <dsp:nvSpPr>
        <dsp:cNvPr id="0" name=""/>
        <dsp:cNvSpPr/>
      </dsp:nvSpPr>
      <dsp:spPr>
        <a:xfrm>
          <a:off x="6610488" y="4248074"/>
          <a:ext cx="1410667" cy="452804"/>
        </a:xfrm>
        <a:prstGeom prst="rect">
          <a:avLst/>
        </a:prstGeom>
        <a:gradFill rotWithShape="0">
          <a:gsLst>
            <a:gs pos="0">
              <a:schemeClr val="accent4">
                <a:hueOff val="-3777882"/>
                <a:satOff val="22761"/>
                <a:lumOff val="1824"/>
                <a:alphaOff val="0"/>
                <a:tint val="50000"/>
                <a:satMod val="300000"/>
              </a:schemeClr>
            </a:gs>
            <a:gs pos="35000">
              <a:schemeClr val="accent4">
                <a:hueOff val="-3777882"/>
                <a:satOff val="22761"/>
                <a:lumOff val="1824"/>
                <a:alphaOff val="0"/>
                <a:tint val="37000"/>
                <a:satMod val="300000"/>
              </a:schemeClr>
            </a:gs>
            <a:gs pos="100000">
              <a:schemeClr val="accent4">
                <a:hueOff val="-3777882"/>
                <a:satOff val="22761"/>
                <a:lumOff val="1824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-3777882"/>
              <a:satOff val="22761"/>
              <a:lumOff val="1824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0" rIns="4064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/>
        </a:p>
      </dsp:txBody>
      <dsp:txXfrm>
        <a:off x="6610488" y="4248074"/>
        <a:ext cx="993427" cy="452804"/>
      </dsp:txXfrm>
    </dsp:sp>
    <dsp:sp modelId="{ABF6790E-2FD0-4D78-8E8A-0C996425EE80}">
      <dsp:nvSpPr>
        <dsp:cNvPr id="0" name=""/>
        <dsp:cNvSpPr/>
      </dsp:nvSpPr>
      <dsp:spPr>
        <a:xfrm>
          <a:off x="7643821" y="4319998"/>
          <a:ext cx="493733" cy="493733"/>
        </a:xfrm>
        <a:prstGeom prst="ellipse">
          <a:avLst/>
        </a:prstGeom>
        <a:blipFill rotWithShape="1">
          <a:blip xmlns:r="http://schemas.openxmlformats.org/officeDocument/2006/relationships" r:embed="rId12"/>
          <a:stretch>
            <a:fillRect/>
          </a:stretch>
        </a:blipFill>
        <a:ln w="9525" cap="flat" cmpd="sng" algn="ctr">
          <a:solidFill>
            <a:schemeClr val="accent4">
              <a:tint val="40000"/>
              <a:alpha val="90000"/>
              <a:hueOff val="-3338677"/>
              <a:satOff val="18748"/>
              <a:lumOff val="119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AA46B2-2ADE-4D61-9C26-FB406D7BF4A3}">
      <dsp:nvSpPr>
        <dsp:cNvPr id="0" name=""/>
        <dsp:cNvSpPr/>
      </dsp:nvSpPr>
      <dsp:spPr>
        <a:xfrm>
          <a:off x="8259874" y="2512212"/>
          <a:ext cx="1410667" cy="241869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121326"/>
              <a:satOff val="24830"/>
              <a:lumOff val="199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34290" rIns="11430" bIns="1143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Муниципальное автономное учреждение для детей, нуждающихся в психолого-медико-социальном сопровождении «ЛОГОС»ГО закрытое административно-территориальное образование город Межгорье Республики Башкортостан</a:t>
          </a:r>
        </a:p>
      </dsp:txBody>
      <dsp:txXfrm>
        <a:off x="8292928" y="2545266"/>
        <a:ext cx="1344559" cy="2385636"/>
      </dsp:txXfrm>
    </dsp:sp>
    <dsp:sp modelId="{8B5DC93F-519B-41AC-A941-61E27B3CACA4}">
      <dsp:nvSpPr>
        <dsp:cNvPr id="0" name=""/>
        <dsp:cNvSpPr/>
      </dsp:nvSpPr>
      <dsp:spPr>
        <a:xfrm>
          <a:off x="8259874" y="4248074"/>
          <a:ext cx="1410667" cy="452804"/>
        </a:xfrm>
        <a:prstGeom prst="rect">
          <a:avLst/>
        </a:prstGeom>
        <a:gradFill rotWithShape="0">
          <a:gsLst>
            <a:gs pos="0">
              <a:schemeClr val="accent4">
                <a:hueOff val="-4121326"/>
                <a:satOff val="24830"/>
                <a:lumOff val="1990"/>
                <a:alphaOff val="0"/>
                <a:tint val="50000"/>
                <a:satMod val="300000"/>
              </a:schemeClr>
            </a:gs>
            <a:gs pos="35000">
              <a:schemeClr val="accent4">
                <a:hueOff val="-4121326"/>
                <a:satOff val="24830"/>
                <a:lumOff val="1990"/>
                <a:alphaOff val="0"/>
                <a:tint val="37000"/>
                <a:satMod val="300000"/>
              </a:schemeClr>
            </a:gs>
            <a:gs pos="100000">
              <a:schemeClr val="accent4">
                <a:hueOff val="-4121326"/>
                <a:satOff val="24830"/>
                <a:lumOff val="199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-4121326"/>
              <a:satOff val="24830"/>
              <a:lumOff val="199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0" rIns="4064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/>
        </a:p>
      </dsp:txBody>
      <dsp:txXfrm>
        <a:off x="8259874" y="4248074"/>
        <a:ext cx="993427" cy="452804"/>
      </dsp:txXfrm>
    </dsp:sp>
    <dsp:sp modelId="{A9E41FD2-3859-4C54-92F8-DF42CE7DBC3A}">
      <dsp:nvSpPr>
        <dsp:cNvPr id="0" name=""/>
        <dsp:cNvSpPr/>
      </dsp:nvSpPr>
      <dsp:spPr>
        <a:xfrm>
          <a:off x="9293207" y="4319998"/>
          <a:ext cx="493733" cy="493733"/>
        </a:xfrm>
        <a:prstGeom prst="ellipse">
          <a:avLst/>
        </a:prstGeom>
        <a:blipFill rotWithShape="1">
          <a:blip xmlns:r="http://schemas.openxmlformats.org/officeDocument/2006/relationships" r:embed="rId13"/>
          <a:stretch>
            <a:fillRect/>
          </a:stretch>
        </a:blipFill>
        <a:ln w="9525" cap="flat" cmpd="sng" algn="ctr">
          <a:solidFill>
            <a:schemeClr val="accent4">
              <a:tint val="40000"/>
              <a:alpha val="90000"/>
              <a:hueOff val="-3642193"/>
              <a:satOff val="20453"/>
              <a:lumOff val="130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5D3AC7-2061-4CBC-9951-B28BB5E12355}">
      <dsp:nvSpPr>
        <dsp:cNvPr id="0" name=""/>
        <dsp:cNvSpPr/>
      </dsp:nvSpPr>
      <dsp:spPr>
        <a:xfrm>
          <a:off x="9909260" y="2486787"/>
          <a:ext cx="1410667" cy="246954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34290" rIns="11430" bIns="1143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МОРБУ для детей, нуждающихся в психолого-педагогической и медико-социальной помощи, центр психолого-медико-социального сопровождения «</a:t>
          </a:r>
          <a:r>
            <a:rPr lang="ru-RU" sz="900" b="1" kern="1200" dirty="0" err="1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Инсайт</a:t>
          </a: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» города Ишимбая МР </a:t>
          </a:r>
          <a:r>
            <a:rPr lang="ru-RU" sz="900" b="1" kern="1200" dirty="0" err="1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Ишимбайский</a:t>
          </a:r>
          <a:r>
            <a:rPr lang="ru-RU" sz="9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район Республики Башкортостан</a:t>
          </a:r>
        </a:p>
      </dsp:txBody>
      <dsp:txXfrm>
        <a:off x="9942314" y="2519841"/>
        <a:ext cx="1344559" cy="2436487"/>
      </dsp:txXfrm>
    </dsp:sp>
    <dsp:sp modelId="{CE8755AE-AEF2-4E4D-8AB9-71FF3D0D90DC}">
      <dsp:nvSpPr>
        <dsp:cNvPr id="0" name=""/>
        <dsp:cNvSpPr/>
      </dsp:nvSpPr>
      <dsp:spPr>
        <a:xfrm>
          <a:off x="9909260" y="4248074"/>
          <a:ext cx="1410667" cy="452804"/>
        </a:xfrm>
        <a:prstGeom prst="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0" rIns="4064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200" kern="1200"/>
        </a:p>
      </dsp:txBody>
      <dsp:txXfrm>
        <a:off x="9909260" y="4248074"/>
        <a:ext cx="993427" cy="452804"/>
      </dsp:txXfrm>
    </dsp:sp>
    <dsp:sp modelId="{C37EFBDE-C905-47C7-A058-50BD933CB50C}">
      <dsp:nvSpPr>
        <dsp:cNvPr id="0" name=""/>
        <dsp:cNvSpPr/>
      </dsp:nvSpPr>
      <dsp:spPr>
        <a:xfrm>
          <a:off x="10942593" y="4319998"/>
          <a:ext cx="493733" cy="493733"/>
        </a:xfrm>
        <a:prstGeom prst="ellipse">
          <a:avLst/>
        </a:prstGeom>
        <a:blipFill rotWithShape="1">
          <a:blip xmlns:r="http://schemas.openxmlformats.org/officeDocument/2006/relationships" r:embed="rId14"/>
          <a:stretch>
            <a:fillRect/>
          </a:stretch>
        </a:blipFill>
        <a:ln w="9525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E7313D-0F5C-4B8C-9BB1-FF7F9F45D034}">
      <dsp:nvSpPr>
        <dsp:cNvPr id="0" name=""/>
        <dsp:cNvSpPr/>
      </dsp:nvSpPr>
      <dsp:spPr>
        <a:xfrm>
          <a:off x="588837" y="349779"/>
          <a:ext cx="4755826" cy="4857354"/>
        </a:xfrm>
        <a:prstGeom prst="circularArrow">
          <a:avLst>
            <a:gd name="adj1" fmla="val 10980"/>
            <a:gd name="adj2" fmla="val 1142322"/>
            <a:gd name="adj3" fmla="val 9000000"/>
            <a:gd name="adj4" fmla="val 10800000"/>
            <a:gd name="adj5" fmla="val 125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B4642A-280E-47B1-BD26-0D5ACD006588}">
      <dsp:nvSpPr>
        <dsp:cNvPr id="0" name=""/>
        <dsp:cNvSpPr/>
      </dsp:nvSpPr>
      <dsp:spPr>
        <a:xfrm>
          <a:off x="4913341" y="958648"/>
          <a:ext cx="6175890" cy="3916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>
              <a:solidFill>
                <a:schemeClr val="accent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Психолого-медико-педагогические комиссии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>
              <a:solidFill>
                <a:schemeClr val="accent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Психолого-педагогические и медико-социальные центры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>
              <a:solidFill>
                <a:schemeClr val="accent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Ресурсные центры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>
              <a:solidFill>
                <a:schemeClr val="accent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Психолого-медико-педагогические консилиумы образовательных организаций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>
              <a:solidFill>
                <a:schemeClr val="accent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Социально-психологические центры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>
              <a:solidFill>
                <a:schemeClr val="accent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Педагоги-психологи и другие специалисты в образовательных организациях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100" kern="1200" dirty="0"/>
        </a:p>
      </dsp:txBody>
      <dsp:txXfrm>
        <a:off x="4913341" y="958648"/>
        <a:ext cx="6175890" cy="3916758"/>
      </dsp:txXfrm>
    </dsp:sp>
    <dsp:sp modelId="{8F8F800B-0D61-48AB-82A5-C240AEEF50EA}">
      <dsp:nvSpPr>
        <dsp:cNvPr id="0" name=""/>
        <dsp:cNvSpPr/>
      </dsp:nvSpPr>
      <dsp:spPr>
        <a:xfrm>
          <a:off x="1415802" y="2011602"/>
          <a:ext cx="3100119" cy="1549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cap="all" dirty="0">
              <a:solidFill>
                <a:schemeClr val="accent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Психологическая служба в системе образования республики башкортостан</a:t>
          </a:r>
          <a:endParaRPr lang="ru-RU" sz="2000" kern="1200" dirty="0">
            <a:solidFill>
              <a:schemeClr val="accent2">
                <a:lumMod val="20000"/>
                <a:lumOff val="80000"/>
              </a:schemeClr>
            </a:solidFill>
          </a:endParaRPr>
        </a:p>
      </dsp:txBody>
      <dsp:txXfrm>
        <a:off x="1415802" y="2011602"/>
        <a:ext cx="3100119" cy="15498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961857-B87A-4052-A38A-457EC93BD5D2}">
      <dsp:nvSpPr>
        <dsp:cNvPr id="0" name=""/>
        <dsp:cNvSpPr/>
      </dsp:nvSpPr>
      <dsp:spPr>
        <a:xfrm>
          <a:off x="11927" y="0"/>
          <a:ext cx="1627876" cy="405884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Комплексное психолого-медико-педагогическое обследование детей от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0 – 18 лет</a:t>
          </a:r>
        </a:p>
      </dsp:txBody>
      <dsp:txXfrm>
        <a:off x="11927" y="1623536"/>
        <a:ext cx="1627876" cy="1623536"/>
      </dsp:txXfrm>
    </dsp:sp>
    <dsp:sp modelId="{54602E50-892E-46E3-8791-74FAF5D51C9E}">
      <dsp:nvSpPr>
        <dsp:cNvPr id="0" name=""/>
        <dsp:cNvSpPr/>
      </dsp:nvSpPr>
      <dsp:spPr>
        <a:xfrm>
          <a:off x="108324" y="81285"/>
          <a:ext cx="1257834" cy="112203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683677-6EA3-4575-B608-EE664A63FC28}">
      <dsp:nvSpPr>
        <dsp:cNvPr id="0" name=""/>
        <dsp:cNvSpPr/>
      </dsp:nvSpPr>
      <dsp:spPr>
        <a:xfrm>
          <a:off x="1690822" y="0"/>
          <a:ext cx="1607825" cy="405884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Оказание федеральным учреждениям медико-социальной экспертизы содействия в разработке индивидуальной программы реабилитации ребенка-инвалида</a:t>
          </a:r>
        </a:p>
      </dsp:txBody>
      <dsp:txXfrm>
        <a:off x="1690822" y="1623536"/>
        <a:ext cx="1607825" cy="1623536"/>
      </dsp:txXfrm>
    </dsp:sp>
    <dsp:sp modelId="{78BB4EB6-7326-4AB9-B991-884A1A39C6E5}">
      <dsp:nvSpPr>
        <dsp:cNvPr id="0" name=""/>
        <dsp:cNvSpPr/>
      </dsp:nvSpPr>
      <dsp:spPr>
        <a:xfrm>
          <a:off x="1881712" y="107634"/>
          <a:ext cx="1257861" cy="109569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382C75-D180-43AF-989B-32D8B08B5F72}">
      <dsp:nvSpPr>
        <dsp:cNvPr id="0" name=""/>
        <dsp:cNvSpPr/>
      </dsp:nvSpPr>
      <dsp:spPr>
        <a:xfrm>
          <a:off x="3349666" y="0"/>
          <a:ext cx="1637212" cy="4058842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5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Информационно-просветительская работа с населением в области предупреждения и коррекции недостатков в физическом и (или) психическом развитии и (или) отклонений в поведении детей</a:t>
          </a:r>
        </a:p>
      </dsp:txBody>
      <dsp:txXfrm>
        <a:off x="3349666" y="1623536"/>
        <a:ext cx="1637212" cy="1623536"/>
      </dsp:txXfrm>
    </dsp:sp>
    <dsp:sp modelId="{DD11F0F2-957A-4A0D-860B-CAFF840BEDF1}">
      <dsp:nvSpPr>
        <dsp:cNvPr id="0" name=""/>
        <dsp:cNvSpPr/>
      </dsp:nvSpPr>
      <dsp:spPr>
        <a:xfrm>
          <a:off x="3516013" y="107634"/>
          <a:ext cx="1257834" cy="109569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2A1E76-8A4F-4839-81D2-9D77D7F52E3A}">
      <dsp:nvSpPr>
        <dsp:cNvPr id="0" name=""/>
        <dsp:cNvSpPr/>
      </dsp:nvSpPr>
      <dsp:spPr>
        <a:xfrm>
          <a:off x="5053910" y="0"/>
          <a:ext cx="1700611" cy="405884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Оказание помощи организациям, осуществляющим образовательную деятельность, по вопросам реализации основных общеобразовательных программ, обучения и воспитания обучающихся</a:t>
          </a:r>
          <a:endParaRPr lang="ru-RU" sz="900" kern="1200" dirty="0">
            <a:solidFill>
              <a:srgbClr val="002060"/>
            </a:solidFill>
          </a:endParaRPr>
        </a:p>
      </dsp:txBody>
      <dsp:txXfrm>
        <a:off x="5053910" y="1623536"/>
        <a:ext cx="1700611" cy="1623536"/>
      </dsp:txXfrm>
    </dsp:sp>
    <dsp:sp modelId="{164AF45A-2654-4531-931E-8037FE7455D7}">
      <dsp:nvSpPr>
        <dsp:cNvPr id="0" name=""/>
        <dsp:cNvSpPr/>
      </dsp:nvSpPr>
      <dsp:spPr>
        <a:xfrm>
          <a:off x="5292669" y="123860"/>
          <a:ext cx="1257834" cy="1079464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538E58-8710-4CD2-B001-F8B811F5ED57}">
      <dsp:nvSpPr>
        <dsp:cNvPr id="0" name=""/>
        <dsp:cNvSpPr/>
      </dsp:nvSpPr>
      <dsp:spPr>
        <a:xfrm>
          <a:off x="6789526" y="0"/>
          <a:ext cx="1700611" cy="4058842"/>
        </a:xfrm>
        <a:prstGeom prst="roundRect">
          <a:avLst>
            <a:gd name="adj" fmla="val 10000"/>
          </a:avLst>
        </a:prstGeom>
        <a:solidFill>
          <a:srgbClr val="D1CE3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Осуществление учета данных о детях с ограниченными возможностями здоровья и (или) </a:t>
          </a:r>
          <a:r>
            <a:rPr lang="ru-RU" sz="1200" kern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девиантным</a:t>
          </a:r>
          <a:r>
            <a:rPr lang="ru-RU" sz="12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поведением, проживающих на территории деятельности Учреждения</a:t>
          </a:r>
        </a:p>
      </dsp:txBody>
      <dsp:txXfrm>
        <a:off x="6789526" y="1623536"/>
        <a:ext cx="1700611" cy="1623536"/>
      </dsp:txXfrm>
    </dsp:sp>
    <dsp:sp modelId="{F4D1BA81-6D4A-4A67-A1C2-75D12FCD3B8D}">
      <dsp:nvSpPr>
        <dsp:cNvPr id="0" name=""/>
        <dsp:cNvSpPr/>
      </dsp:nvSpPr>
      <dsp:spPr>
        <a:xfrm>
          <a:off x="7059748" y="133922"/>
          <a:ext cx="1206635" cy="1079450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E8F91B-B878-4DC3-9856-D215C4E4C86D}">
      <dsp:nvSpPr>
        <dsp:cNvPr id="0" name=""/>
        <dsp:cNvSpPr/>
      </dsp:nvSpPr>
      <dsp:spPr>
        <a:xfrm>
          <a:off x="8541156" y="0"/>
          <a:ext cx="1700611" cy="405884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5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Оказание консультативной помощи: Родителям (законным представителям) детей, специалистам образовательных учреждений, учреждениям социального обслуживания, учреждениям здравоохранения</a:t>
          </a:r>
        </a:p>
      </dsp:txBody>
      <dsp:txXfrm>
        <a:off x="8541156" y="1623536"/>
        <a:ext cx="1700611" cy="1623536"/>
      </dsp:txXfrm>
    </dsp:sp>
    <dsp:sp modelId="{194961B2-325D-491F-BDE2-3D4D7AD60F8F}">
      <dsp:nvSpPr>
        <dsp:cNvPr id="0" name=""/>
        <dsp:cNvSpPr/>
      </dsp:nvSpPr>
      <dsp:spPr>
        <a:xfrm>
          <a:off x="8773445" y="48691"/>
          <a:ext cx="1351594" cy="1223638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DEDA43-92FB-44B3-B03F-7B5CCDA271A1}">
      <dsp:nvSpPr>
        <dsp:cNvPr id="0" name=""/>
        <dsp:cNvSpPr/>
      </dsp:nvSpPr>
      <dsp:spPr>
        <a:xfrm>
          <a:off x="598302" y="3644070"/>
          <a:ext cx="9057089" cy="286818"/>
        </a:xfrm>
        <a:prstGeom prst="leftRightArrow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961857-B87A-4052-A38A-457EC93BD5D2}">
      <dsp:nvSpPr>
        <dsp:cNvPr id="0" name=""/>
        <dsp:cNvSpPr/>
      </dsp:nvSpPr>
      <dsp:spPr>
        <a:xfrm>
          <a:off x="30873" y="0"/>
          <a:ext cx="1638751" cy="386893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Профилактика социальной </a:t>
          </a:r>
          <a:r>
            <a:rPr lang="ru-RU" sz="1200" kern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дезадаптации</a:t>
          </a:r>
          <a:r>
            <a:rPr lang="ru-RU" sz="12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, физических, психических и эмоциональных перегрузок, психических расстройств у детей и подростков</a:t>
          </a:r>
        </a:p>
      </dsp:txBody>
      <dsp:txXfrm>
        <a:off x="30873" y="1547574"/>
        <a:ext cx="1638751" cy="1547574"/>
      </dsp:txXfrm>
    </dsp:sp>
    <dsp:sp modelId="{54602E50-892E-46E3-8791-74FAF5D51C9E}">
      <dsp:nvSpPr>
        <dsp:cNvPr id="0" name=""/>
        <dsp:cNvSpPr/>
      </dsp:nvSpPr>
      <dsp:spPr>
        <a:xfrm>
          <a:off x="136506" y="107565"/>
          <a:ext cx="1393291" cy="131133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683677-6EA3-4575-B608-EE664A63FC28}">
      <dsp:nvSpPr>
        <dsp:cNvPr id="0" name=""/>
        <dsp:cNvSpPr/>
      </dsp:nvSpPr>
      <dsp:spPr>
        <a:xfrm>
          <a:off x="1723576" y="0"/>
          <a:ext cx="1620084" cy="386893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endParaRPr lang="ru-RU" sz="10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endParaRPr lang="ru-RU" sz="10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r>
            <a:rPr lang="ru-RU" sz="10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Оказание консультативной помощи родителям (законным представителям),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r>
            <a:rPr lang="ru-RU" sz="10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специалистам по вопросам воспитания, развития и обучения детей с ограниченными возможностями здоровья и детей, имеющими трудности в развитии.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23576" y="1547574"/>
        <a:ext cx="1620084" cy="1547574"/>
      </dsp:txXfrm>
    </dsp:sp>
    <dsp:sp modelId="{78BB4EB6-7326-4AB9-B991-884A1A39C6E5}">
      <dsp:nvSpPr>
        <dsp:cNvPr id="0" name=""/>
        <dsp:cNvSpPr/>
      </dsp:nvSpPr>
      <dsp:spPr>
        <a:xfrm>
          <a:off x="1910588" y="187082"/>
          <a:ext cx="1275201" cy="114645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382C75-D180-43AF-989B-32D8B08B5F72}">
      <dsp:nvSpPr>
        <dsp:cNvPr id="0" name=""/>
        <dsp:cNvSpPr/>
      </dsp:nvSpPr>
      <dsp:spPr>
        <a:xfrm>
          <a:off x="3397612" y="0"/>
          <a:ext cx="1645099" cy="386893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Консультирование педагогов и специалистов служб сопровождения по вопросам обучения, воспитания и развития детей, предоставление рекомендаций по обучению и воспитанию</a:t>
          </a:r>
        </a:p>
      </dsp:txBody>
      <dsp:txXfrm>
        <a:off x="3397612" y="1547574"/>
        <a:ext cx="1645099" cy="1547574"/>
      </dsp:txXfrm>
    </dsp:sp>
    <dsp:sp modelId="{DD11F0F2-957A-4A0D-860B-CAFF840BEDF1}">
      <dsp:nvSpPr>
        <dsp:cNvPr id="0" name=""/>
        <dsp:cNvSpPr/>
      </dsp:nvSpPr>
      <dsp:spPr>
        <a:xfrm>
          <a:off x="3625721" y="178572"/>
          <a:ext cx="1198982" cy="1044431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2A1E76-8A4F-4839-81D2-9D77D7F52E3A}">
      <dsp:nvSpPr>
        <dsp:cNvPr id="0" name=""/>
        <dsp:cNvSpPr/>
      </dsp:nvSpPr>
      <dsp:spPr>
        <a:xfrm>
          <a:off x="5111410" y="0"/>
          <a:ext cx="1679215" cy="386893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r>
            <a:rPr lang="ru-RU" sz="12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Психолого-педагогическое сопровождение детей и подростков с ограниченными возможностями здоровья. Организация образовательного процесса.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>
            <a:solidFill>
              <a:srgbClr val="7030A0"/>
            </a:solidFill>
          </a:endParaRPr>
        </a:p>
      </dsp:txBody>
      <dsp:txXfrm>
        <a:off x="5111410" y="1547574"/>
        <a:ext cx="1679215" cy="1547574"/>
      </dsp:txXfrm>
    </dsp:sp>
    <dsp:sp modelId="{164AF45A-2654-4531-931E-8037FE7455D7}">
      <dsp:nvSpPr>
        <dsp:cNvPr id="0" name=""/>
        <dsp:cNvSpPr/>
      </dsp:nvSpPr>
      <dsp:spPr>
        <a:xfrm>
          <a:off x="5287687" y="119057"/>
          <a:ext cx="1360812" cy="1148001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538E58-8710-4CD2-B001-F8B811F5ED57}">
      <dsp:nvSpPr>
        <dsp:cNvPr id="0" name=""/>
        <dsp:cNvSpPr/>
      </dsp:nvSpPr>
      <dsp:spPr>
        <a:xfrm>
          <a:off x="6806937" y="0"/>
          <a:ext cx="1553759" cy="386893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r>
            <a:rPr lang="ru-RU" sz="10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Просвещение родителей (законных представителей), педагогов и специалистов служб сопровождения по вопросам обучения, воспитания и развития детей с ограниченные возможности здоровья и имеющих трудности в развитии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806937" y="1547574"/>
        <a:ext cx="1553759" cy="1547574"/>
      </dsp:txXfrm>
    </dsp:sp>
    <dsp:sp modelId="{F4D1BA81-6D4A-4A67-A1C2-75D12FCD3B8D}">
      <dsp:nvSpPr>
        <dsp:cNvPr id="0" name=""/>
        <dsp:cNvSpPr/>
      </dsp:nvSpPr>
      <dsp:spPr>
        <a:xfrm>
          <a:off x="6974082" y="119044"/>
          <a:ext cx="1358583" cy="1178716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E8F91B-B878-4DC3-9856-D215C4E4C86D}">
      <dsp:nvSpPr>
        <dsp:cNvPr id="0" name=""/>
        <dsp:cNvSpPr/>
      </dsp:nvSpPr>
      <dsp:spPr>
        <a:xfrm>
          <a:off x="8437542" y="0"/>
          <a:ext cx="1798394" cy="386893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r>
            <a:rPr lang="ru-RU" sz="12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Реализует дополнительные </a:t>
          </a:r>
          <a:r>
            <a:rPr lang="ru-RU" sz="1200" kern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обще-образовательные</a:t>
          </a:r>
          <a:r>
            <a:rPr lang="ru-RU" sz="12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программы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437542" y="1547574"/>
        <a:ext cx="1798394" cy="1547574"/>
      </dsp:txXfrm>
    </dsp:sp>
    <dsp:sp modelId="{194961B2-325D-491F-BDE2-3D4D7AD60F8F}">
      <dsp:nvSpPr>
        <dsp:cNvPr id="0" name=""/>
        <dsp:cNvSpPr/>
      </dsp:nvSpPr>
      <dsp:spPr>
        <a:xfrm>
          <a:off x="8736894" y="63561"/>
          <a:ext cx="1288355" cy="1166386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DEDA43-92FB-44B3-B03F-7B5CCDA271A1}">
      <dsp:nvSpPr>
        <dsp:cNvPr id="0" name=""/>
        <dsp:cNvSpPr/>
      </dsp:nvSpPr>
      <dsp:spPr>
        <a:xfrm>
          <a:off x="612891" y="3473570"/>
          <a:ext cx="9041027" cy="273398"/>
        </a:xfrm>
        <a:prstGeom prst="leftRightArrow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1B52B4-87DF-4CFC-BE0A-341F00E14C39}">
      <dsp:nvSpPr>
        <dsp:cNvPr id="0" name=""/>
        <dsp:cNvSpPr/>
      </dsp:nvSpPr>
      <dsp:spPr>
        <a:xfrm>
          <a:off x="0" y="0"/>
          <a:ext cx="6876497" cy="14297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возвращение образовательной организации в штатный режим функционирования в короткий отрезок времени</a:t>
          </a:r>
        </a:p>
      </dsp:txBody>
      <dsp:txXfrm>
        <a:off x="69794" y="69794"/>
        <a:ext cx="6736909" cy="1290152"/>
      </dsp:txXfrm>
    </dsp:sp>
    <dsp:sp modelId="{3077E55D-57D5-4C08-BD9D-1CDB8C00E1FB}">
      <dsp:nvSpPr>
        <dsp:cNvPr id="0" name=""/>
        <dsp:cNvSpPr/>
      </dsp:nvSpPr>
      <dsp:spPr>
        <a:xfrm>
          <a:off x="0" y="2137555"/>
          <a:ext cx="6876497" cy="14297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снижение интенсивности возможных негативных последствий кризисной ситуации</a:t>
          </a:r>
        </a:p>
      </dsp:txBody>
      <dsp:txXfrm>
        <a:off x="69794" y="2207349"/>
        <a:ext cx="6736909" cy="12901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36B4E8-6B8B-47FF-8FD5-A7435A5D1D37}">
      <dsp:nvSpPr>
        <dsp:cNvPr id="0" name=""/>
        <dsp:cNvSpPr/>
      </dsp:nvSpPr>
      <dsp:spPr>
        <a:xfrm>
          <a:off x="0" y="755886"/>
          <a:ext cx="10777574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DE4BCA-3E4D-4B62-A360-2BA9EA4894F4}">
      <dsp:nvSpPr>
        <dsp:cNvPr id="0" name=""/>
        <dsp:cNvSpPr/>
      </dsp:nvSpPr>
      <dsp:spPr>
        <a:xfrm>
          <a:off x="538878" y="58253"/>
          <a:ext cx="7544301" cy="10518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157" tIns="0" rIns="28515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оказание помощи администрации образовательной организации в планировании работы по психолого-педагогическому сопровождению участников образовательного процесса в период проживания кризиса и в </a:t>
          </a:r>
          <a:r>
            <a:rPr lang="ru-RU" sz="1600" kern="1200" dirty="0" err="1">
              <a:latin typeface="Arial" pitchFamily="34" charset="0"/>
              <a:cs typeface="Arial" pitchFamily="34" charset="0"/>
            </a:rPr>
            <a:t>посткризисный</a:t>
          </a:r>
          <a:r>
            <a:rPr lang="ru-RU" sz="1600" kern="1200" dirty="0">
              <a:latin typeface="Arial" pitchFamily="34" charset="0"/>
              <a:cs typeface="Arial" pitchFamily="34" charset="0"/>
            </a:rPr>
            <a:t> период с учетом специфики конкретной ситуации</a:t>
          </a:r>
        </a:p>
      </dsp:txBody>
      <dsp:txXfrm>
        <a:off x="590226" y="109601"/>
        <a:ext cx="7441605" cy="949177"/>
      </dsp:txXfrm>
    </dsp:sp>
    <dsp:sp modelId="{1D291CC3-8D26-4C06-A588-A6FE214D6AA4}">
      <dsp:nvSpPr>
        <dsp:cNvPr id="0" name=""/>
        <dsp:cNvSpPr/>
      </dsp:nvSpPr>
      <dsp:spPr>
        <a:xfrm>
          <a:off x="0" y="2187920"/>
          <a:ext cx="10777574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6A804D-4FEB-4C62-9DD6-FCC364915086}">
      <dsp:nvSpPr>
        <dsp:cNvPr id="0" name=""/>
        <dsp:cNvSpPr/>
      </dsp:nvSpPr>
      <dsp:spPr>
        <a:xfrm>
          <a:off x="538878" y="1490286"/>
          <a:ext cx="7544301" cy="10518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157" tIns="0" rIns="285157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оказание неотложной психологической помощи в формате индивидуальных и групповых консультаций, 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направленной на минимизацию последствий кризисной ситуации, актуализацию вариантов само- и взаимопомощи</a:t>
          </a:r>
        </a:p>
      </dsp:txBody>
      <dsp:txXfrm>
        <a:off x="590226" y="1541634"/>
        <a:ext cx="7441605" cy="949177"/>
      </dsp:txXfrm>
    </dsp:sp>
    <dsp:sp modelId="{A351984C-4E9E-4E61-BC33-251491401643}">
      <dsp:nvSpPr>
        <dsp:cNvPr id="0" name=""/>
        <dsp:cNvSpPr/>
      </dsp:nvSpPr>
      <dsp:spPr>
        <a:xfrm>
          <a:off x="0" y="3619953"/>
          <a:ext cx="10777574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801628-90B5-47D8-8D3B-D2617DBA72DE}">
      <dsp:nvSpPr>
        <dsp:cNvPr id="0" name=""/>
        <dsp:cNvSpPr/>
      </dsp:nvSpPr>
      <dsp:spPr>
        <a:xfrm>
          <a:off x="538878" y="2922319"/>
          <a:ext cx="7544301" cy="10518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157" tIns="0" rIns="28515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информирование участников образовательного процесса о возможных последствиях и проявлениях эмоционального неблагополучия в связи с кризисной ситуацией, возможностях получения квалифицированной психологической помощи (</a:t>
          </a:r>
          <a:r>
            <a:rPr lang="ru-RU" sz="1600" kern="1200" dirty="0" err="1">
              <a:latin typeface="Arial" pitchFamily="34" charset="0"/>
              <a:cs typeface="Arial" pitchFamily="34" charset="0"/>
            </a:rPr>
            <a:t>тeлeфoны</a:t>
          </a:r>
          <a:r>
            <a:rPr lang="ru-RU" sz="1600" kern="1200" dirty="0">
              <a:latin typeface="Arial" pitchFamily="34" charset="0"/>
              <a:cs typeface="Arial" pitchFamily="34" charset="0"/>
            </a:rPr>
            <a:t> доверия, очная консультациях специалистов-психологов), правилах информационной безопасности</a:t>
          </a:r>
        </a:p>
      </dsp:txBody>
      <dsp:txXfrm>
        <a:off x="590226" y="2973667"/>
        <a:ext cx="7441605" cy="949177"/>
      </dsp:txXfrm>
    </dsp:sp>
    <dsp:sp modelId="{BDCF8525-DA03-4EF7-B39B-5ECA91DA0D08}">
      <dsp:nvSpPr>
        <dsp:cNvPr id="0" name=""/>
        <dsp:cNvSpPr/>
      </dsp:nvSpPr>
      <dsp:spPr>
        <a:xfrm>
          <a:off x="0" y="5051986"/>
          <a:ext cx="10777574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D43F7E-44B6-4EE9-95BA-675ED7FBC513}">
      <dsp:nvSpPr>
        <dsp:cNvPr id="0" name=""/>
        <dsp:cNvSpPr/>
      </dsp:nvSpPr>
      <dsp:spPr>
        <a:xfrm>
          <a:off x="538878" y="4354353"/>
          <a:ext cx="7544301" cy="10518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157" tIns="0" rIns="28515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информирование педагогического коллектива об эффективном алгоритме   действий в случае выявления участников образовательного процесса, остро переживающих кризисную ситуацию</a:t>
          </a:r>
        </a:p>
      </dsp:txBody>
      <dsp:txXfrm>
        <a:off x="590226" y="4405701"/>
        <a:ext cx="7441605" cy="94917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629F4-4C20-4271-A5DC-4D34AA912F7A}">
      <dsp:nvSpPr>
        <dsp:cNvPr id="0" name=""/>
        <dsp:cNvSpPr/>
      </dsp:nvSpPr>
      <dsp:spPr>
        <a:xfrm>
          <a:off x="2137173" y="1482439"/>
          <a:ext cx="273158" cy="1473068"/>
        </a:xfrm>
        <a:custGeom>
          <a:avLst/>
          <a:gdLst/>
          <a:ahLst/>
          <a:cxnLst/>
          <a:rect l="0" t="0" r="0" b="0"/>
          <a:pathLst>
            <a:path>
              <a:moveTo>
                <a:pt x="0" y="1473068"/>
              </a:moveTo>
              <a:lnTo>
                <a:pt x="135955" y="1473068"/>
              </a:lnTo>
              <a:lnTo>
                <a:pt x="135955" y="0"/>
              </a:lnTo>
              <a:lnTo>
                <a:pt x="273158" y="0"/>
              </a:lnTo>
            </a:path>
          </a:pathLst>
        </a:custGeom>
        <a:noFill/>
        <a:ln w="9525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E4305E-A0C3-4A12-9C4C-2C81C4464050}">
      <dsp:nvSpPr>
        <dsp:cNvPr id="0" name=""/>
        <dsp:cNvSpPr/>
      </dsp:nvSpPr>
      <dsp:spPr>
        <a:xfrm>
          <a:off x="3785923" y="2738054"/>
          <a:ext cx="296017" cy="10133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8813" y="0"/>
              </a:lnTo>
              <a:lnTo>
                <a:pt x="158813" y="1013369"/>
              </a:lnTo>
              <a:lnTo>
                <a:pt x="296017" y="1013369"/>
              </a:lnTo>
            </a:path>
          </a:pathLst>
        </a:custGeom>
        <a:noFill/>
        <a:ln w="9525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8DE827-A742-4C79-9C8F-F93BC47FF497}">
      <dsp:nvSpPr>
        <dsp:cNvPr id="0" name=""/>
        <dsp:cNvSpPr/>
      </dsp:nvSpPr>
      <dsp:spPr>
        <a:xfrm>
          <a:off x="3785923" y="2738054"/>
          <a:ext cx="296017" cy="4233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8813" y="0"/>
              </a:lnTo>
              <a:lnTo>
                <a:pt x="158813" y="423393"/>
              </a:lnTo>
              <a:lnTo>
                <a:pt x="296017" y="423393"/>
              </a:lnTo>
            </a:path>
          </a:pathLst>
        </a:custGeom>
        <a:noFill/>
        <a:ln w="9525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3DECC4-C8D5-468C-9EFA-1CBEE02536A1}">
      <dsp:nvSpPr>
        <dsp:cNvPr id="0" name=""/>
        <dsp:cNvSpPr/>
      </dsp:nvSpPr>
      <dsp:spPr>
        <a:xfrm>
          <a:off x="3785923" y="2571471"/>
          <a:ext cx="296017" cy="166582"/>
        </a:xfrm>
        <a:custGeom>
          <a:avLst/>
          <a:gdLst/>
          <a:ahLst/>
          <a:cxnLst/>
          <a:rect l="0" t="0" r="0" b="0"/>
          <a:pathLst>
            <a:path>
              <a:moveTo>
                <a:pt x="0" y="166582"/>
              </a:moveTo>
              <a:lnTo>
                <a:pt x="158813" y="166582"/>
              </a:lnTo>
              <a:lnTo>
                <a:pt x="158813" y="0"/>
              </a:lnTo>
              <a:lnTo>
                <a:pt x="296017" y="0"/>
              </a:lnTo>
            </a:path>
          </a:pathLst>
        </a:custGeom>
        <a:noFill/>
        <a:ln w="9525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120111-DBE5-4F3A-84E4-A19A0F9C8FAB}">
      <dsp:nvSpPr>
        <dsp:cNvPr id="0" name=""/>
        <dsp:cNvSpPr/>
      </dsp:nvSpPr>
      <dsp:spPr>
        <a:xfrm>
          <a:off x="3785923" y="1981495"/>
          <a:ext cx="296017" cy="756558"/>
        </a:xfrm>
        <a:custGeom>
          <a:avLst/>
          <a:gdLst/>
          <a:ahLst/>
          <a:cxnLst/>
          <a:rect l="0" t="0" r="0" b="0"/>
          <a:pathLst>
            <a:path>
              <a:moveTo>
                <a:pt x="0" y="756558"/>
              </a:moveTo>
              <a:lnTo>
                <a:pt x="158813" y="756558"/>
              </a:lnTo>
              <a:lnTo>
                <a:pt x="158813" y="0"/>
              </a:lnTo>
              <a:lnTo>
                <a:pt x="296017" y="0"/>
              </a:lnTo>
            </a:path>
          </a:pathLst>
        </a:custGeom>
        <a:noFill/>
        <a:ln w="9525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40E563-9C66-42D7-9530-765E63E5EFBE}">
      <dsp:nvSpPr>
        <dsp:cNvPr id="0" name=""/>
        <dsp:cNvSpPr/>
      </dsp:nvSpPr>
      <dsp:spPr>
        <a:xfrm>
          <a:off x="3785923" y="1391519"/>
          <a:ext cx="296017" cy="1346534"/>
        </a:xfrm>
        <a:custGeom>
          <a:avLst/>
          <a:gdLst/>
          <a:ahLst/>
          <a:cxnLst/>
          <a:rect l="0" t="0" r="0" b="0"/>
          <a:pathLst>
            <a:path>
              <a:moveTo>
                <a:pt x="0" y="1346534"/>
              </a:moveTo>
              <a:lnTo>
                <a:pt x="158813" y="1346534"/>
              </a:lnTo>
              <a:lnTo>
                <a:pt x="158813" y="0"/>
              </a:lnTo>
              <a:lnTo>
                <a:pt x="296017" y="0"/>
              </a:lnTo>
            </a:path>
          </a:pathLst>
        </a:custGeom>
        <a:noFill/>
        <a:ln w="9525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A1594C-FAEC-43A1-BDC3-86E7D15B3B7B}">
      <dsp:nvSpPr>
        <dsp:cNvPr id="0" name=""/>
        <dsp:cNvSpPr/>
      </dsp:nvSpPr>
      <dsp:spPr>
        <a:xfrm>
          <a:off x="3785923" y="801543"/>
          <a:ext cx="296017" cy="1936510"/>
        </a:xfrm>
        <a:custGeom>
          <a:avLst/>
          <a:gdLst/>
          <a:ahLst/>
          <a:cxnLst/>
          <a:rect l="0" t="0" r="0" b="0"/>
          <a:pathLst>
            <a:path>
              <a:moveTo>
                <a:pt x="0" y="1936510"/>
              </a:moveTo>
              <a:lnTo>
                <a:pt x="158813" y="1936510"/>
              </a:lnTo>
              <a:lnTo>
                <a:pt x="158813" y="0"/>
              </a:lnTo>
              <a:lnTo>
                <a:pt x="296017" y="0"/>
              </a:lnTo>
            </a:path>
          </a:pathLst>
        </a:custGeom>
        <a:noFill/>
        <a:ln w="9525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DB7D91-2736-499A-8656-8236756D37FB}">
      <dsp:nvSpPr>
        <dsp:cNvPr id="0" name=""/>
        <dsp:cNvSpPr/>
      </dsp:nvSpPr>
      <dsp:spPr>
        <a:xfrm>
          <a:off x="3785923" y="211567"/>
          <a:ext cx="296017" cy="2526486"/>
        </a:xfrm>
        <a:custGeom>
          <a:avLst/>
          <a:gdLst/>
          <a:ahLst/>
          <a:cxnLst/>
          <a:rect l="0" t="0" r="0" b="0"/>
          <a:pathLst>
            <a:path>
              <a:moveTo>
                <a:pt x="0" y="2526486"/>
              </a:moveTo>
              <a:lnTo>
                <a:pt x="158813" y="2526486"/>
              </a:lnTo>
              <a:lnTo>
                <a:pt x="158813" y="0"/>
              </a:lnTo>
              <a:lnTo>
                <a:pt x="296017" y="0"/>
              </a:lnTo>
            </a:path>
          </a:pathLst>
        </a:custGeom>
        <a:noFill/>
        <a:ln w="9525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C75217-8D86-436F-A540-136E5BB53ED7}">
      <dsp:nvSpPr>
        <dsp:cNvPr id="0" name=""/>
        <dsp:cNvSpPr/>
      </dsp:nvSpPr>
      <dsp:spPr>
        <a:xfrm>
          <a:off x="2137173" y="2738054"/>
          <a:ext cx="263184" cy="217453"/>
        </a:xfrm>
        <a:custGeom>
          <a:avLst/>
          <a:gdLst/>
          <a:ahLst/>
          <a:cxnLst/>
          <a:rect l="0" t="0" r="0" b="0"/>
          <a:pathLst>
            <a:path>
              <a:moveTo>
                <a:pt x="0" y="217453"/>
              </a:moveTo>
              <a:lnTo>
                <a:pt x="125980" y="217453"/>
              </a:lnTo>
              <a:lnTo>
                <a:pt x="125980" y="0"/>
              </a:lnTo>
              <a:lnTo>
                <a:pt x="263184" y="0"/>
              </a:lnTo>
            </a:path>
          </a:pathLst>
        </a:custGeom>
        <a:noFill/>
        <a:ln w="9525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EF0C09-3D13-4EE8-BBEA-9F36183629F2}">
      <dsp:nvSpPr>
        <dsp:cNvPr id="0" name=""/>
        <dsp:cNvSpPr/>
      </dsp:nvSpPr>
      <dsp:spPr>
        <a:xfrm>
          <a:off x="728324" y="2329635"/>
          <a:ext cx="1408848" cy="1251744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ts val="16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1632</a:t>
          </a:r>
          <a:r>
            <a:rPr lang="ru-RU" sz="15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lvl="0" indent="0" algn="ctr" defTabSz="800100">
            <a:lnSpc>
              <a:spcPts val="16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педагога-психолога в Республике Башкортостан</a:t>
          </a:r>
        </a:p>
      </dsp:txBody>
      <dsp:txXfrm>
        <a:off x="728324" y="2329635"/>
        <a:ext cx="1408848" cy="1251744"/>
      </dsp:txXfrm>
    </dsp:sp>
    <dsp:sp modelId="{367A53A6-C2F9-4D98-83D6-F3E3CF958233}">
      <dsp:nvSpPr>
        <dsp:cNvPr id="0" name=""/>
        <dsp:cNvSpPr/>
      </dsp:nvSpPr>
      <dsp:spPr>
        <a:xfrm>
          <a:off x="2400357" y="2186268"/>
          <a:ext cx="1385565" cy="1103571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438 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педагогов-психологов в ГО г. Уфа</a:t>
          </a:r>
        </a:p>
      </dsp:txBody>
      <dsp:txXfrm>
        <a:off x="2400357" y="2186268"/>
        <a:ext cx="1385565" cy="1103571"/>
      </dsp:txXfrm>
    </dsp:sp>
    <dsp:sp modelId="{93212372-0731-4F6A-B1B7-EBAF98EFDE24}">
      <dsp:nvSpPr>
        <dsp:cNvPr id="0" name=""/>
        <dsp:cNvSpPr/>
      </dsp:nvSpPr>
      <dsp:spPr>
        <a:xfrm>
          <a:off x="4081940" y="2331"/>
          <a:ext cx="1372037" cy="418471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28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 err="1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Дёмский</a:t>
          </a:r>
          <a:r>
            <a:rPr lang="ru-RU" sz="10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 район</a:t>
          </a:r>
          <a:endParaRPr lang="ru-RU" sz="1000" kern="1200" dirty="0"/>
        </a:p>
      </dsp:txBody>
      <dsp:txXfrm>
        <a:off x="4081940" y="2331"/>
        <a:ext cx="1372037" cy="418471"/>
      </dsp:txXfrm>
    </dsp:sp>
    <dsp:sp modelId="{B5CBF1DE-54DC-40E3-8C3A-E545F9946A17}">
      <dsp:nvSpPr>
        <dsp:cNvPr id="0" name=""/>
        <dsp:cNvSpPr/>
      </dsp:nvSpPr>
      <dsp:spPr>
        <a:xfrm>
          <a:off x="4081940" y="592307"/>
          <a:ext cx="1372037" cy="418471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74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Калининский район </a:t>
          </a:r>
        </a:p>
      </dsp:txBody>
      <dsp:txXfrm>
        <a:off x="4081940" y="592307"/>
        <a:ext cx="1372037" cy="418471"/>
      </dsp:txXfrm>
    </dsp:sp>
    <dsp:sp modelId="{C5172BF2-5C49-47A7-8B9A-B492B4292490}">
      <dsp:nvSpPr>
        <dsp:cNvPr id="0" name=""/>
        <dsp:cNvSpPr/>
      </dsp:nvSpPr>
      <dsp:spPr>
        <a:xfrm>
          <a:off x="4081940" y="1182283"/>
          <a:ext cx="1372037" cy="418471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36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Кировский район</a:t>
          </a:r>
        </a:p>
      </dsp:txBody>
      <dsp:txXfrm>
        <a:off x="4081940" y="1182283"/>
        <a:ext cx="1372037" cy="418471"/>
      </dsp:txXfrm>
    </dsp:sp>
    <dsp:sp modelId="{11C31886-BCEB-46F2-9B19-99F578E3983C}">
      <dsp:nvSpPr>
        <dsp:cNvPr id="0" name=""/>
        <dsp:cNvSpPr/>
      </dsp:nvSpPr>
      <dsp:spPr>
        <a:xfrm>
          <a:off x="4081940" y="1772259"/>
          <a:ext cx="1372037" cy="418471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40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Ленинский район</a:t>
          </a:r>
          <a:endParaRPr lang="ru-RU" sz="1000" kern="1200" dirty="0"/>
        </a:p>
      </dsp:txBody>
      <dsp:txXfrm>
        <a:off x="4081940" y="1772259"/>
        <a:ext cx="1372037" cy="418471"/>
      </dsp:txXfrm>
    </dsp:sp>
    <dsp:sp modelId="{8FED9A33-9AA6-470C-9442-28E379607919}">
      <dsp:nvSpPr>
        <dsp:cNvPr id="0" name=""/>
        <dsp:cNvSpPr/>
      </dsp:nvSpPr>
      <dsp:spPr>
        <a:xfrm>
          <a:off x="4081940" y="2362235"/>
          <a:ext cx="1372037" cy="418471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99 Октябрьский район</a:t>
          </a:r>
          <a:endParaRPr lang="ru-RU" sz="1000" kern="1200" dirty="0"/>
        </a:p>
      </dsp:txBody>
      <dsp:txXfrm>
        <a:off x="4081940" y="2362235"/>
        <a:ext cx="1372037" cy="418471"/>
      </dsp:txXfrm>
    </dsp:sp>
    <dsp:sp modelId="{83562B73-41D7-4BDC-820F-0F62428AB86A}">
      <dsp:nvSpPr>
        <dsp:cNvPr id="0" name=""/>
        <dsp:cNvSpPr/>
      </dsp:nvSpPr>
      <dsp:spPr>
        <a:xfrm>
          <a:off x="4081940" y="2952211"/>
          <a:ext cx="1372037" cy="418471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89 Орджоникидзевский район</a:t>
          </a:r>
          <a:endParaRPr lang="ru-RU" sz="1000" kern="1200" dirty="0"/>
        </a:p>
      </dsp:txBody>
      <dsp:txXfrm>
        <a:off x="4081940" y="2952211"/>
        <a:ext cx="1372037" cy="418471"/>
      </dsp:txXfrm>
    </dsp:sp>
    <dsp:sp modelId="{F6199C62-A72C-4B73-9499-6ED5D5A23921}">
      <dsp:nvSpPr>
        <dsp:cNvPr id="0" name=""/>
        <dsp:cNvSpPr/>
      </dsp:nvSpPr>
      <dsp:spPr>
        <a:xfrm>
          <a:off x="4081940" y="3542187"/>
          <a:ext cx="1372037" cy="418471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60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Советский район</a:t>
          </a:r>
          <a:endParaRPr lang="ru-RU" sz="1000" kern="1200" dirty="0"/>
        </a:p>
      </dsp:txBody>
      <dsp:txXfrm>
        <a:off x="4081940" y="3542187"/>
        <a:ext cx="1372037" cy="418471"/>
      </dsp:txXfrm>
    </dsp:sp>
    <dsp:sp modelId="{F1E6DEEB-3A9A-41BE-8812-4A616DE856DE}">
      <dsp:nvSpPr>
        <dsp:cNvPr id="0" name=""/>
        <dsp:cNvSpPr/>
      </dsp:nvSpPr>
      <dsp:spPr>
        <a:xfrm>
          <a:off x="2410332" y="983383"/>
          <a:ext cx="1372037" cy="998112"/>
        </a:xfrm>
        <a:prstGeom prst="rect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1194 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b="1" kern="12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rPr>
            <a:t>педагога-психолога в Республике Башкортостан</a:t>
          </a:r>
        </a:p>
      </dsp:txBody>
      <dsp:txXfrm>
        <a:off x="2410332" y="983383"/>
        <a:ext cx="1372037" cy="9981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#2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stBulletLvl" val="2"/>
              <dgm:param type="txAnchorHorzCh" val="ctr"/>
              <dgm:param type="txAnchorVert" val="mid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#3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stBulletLvl" val="2"/>
              <dgm:param type="txAnchorHorzCh" val="ctr"/>
              <dgm:param type="txAnchorVert" val="mid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7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ECE01-262E-491C-9371-C0E1B87C3391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965DA-1C06-4B3D-AA1E-C4BE0D243F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0455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7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9E8C8-3E17-44D3-AA8E-B6304AE484F4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28895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55C1CE-9410-4DF3-A525-9CA07DC7B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526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722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444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9166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888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610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8332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8053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775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823F094-DC09-43AF-A827-09328DD98F84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</a:rPr>
              <a:pPr/>
              <a:t>8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  <p:sp>
        <p:nvSpPr>
          <p:cNvPr id="266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37131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823F094-DC09-43AF-A827-09328DD98F84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</a:rPr>
              <a:pPr/>
              <a:t>9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  <p:sp>
        <p:nvSpPr>
          <p:cNvPr id="266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1017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638" y="2130919"/>
            <a:ext cx="10365899" cy="147036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9276" y="3887100"/>
            <a:ext cx="8536623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9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8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8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631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753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335" y="4407922"/>
            <a:ext cx="10365899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335" y="2907386"/>
            <a:ext cx="10365899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72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44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91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88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61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833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80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777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04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759" y="1200428"/>
            <a:ext cx="5386202" cy="339486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9214" y="1200428"/>
            <a:ext cx="5386202" cy="339486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029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759" y="274701"/>
            <a:ext cx="10975658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759" y="1535469"/>
            <a:ext cx="5388320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722" indent="0">
              <a:buNone/>
              <a:defRPr sz="2700" b="1"/>
            </a:lvl2pPr>
            <a:lvl3pPr marL="1219444" indent="0">
              <a:buNone/>
              <a:defRPr sz="2400" b="1"/>
            </a:lvl3pPr>
            <a:lvl4pPr marL="1829166" indent="0">
              <a:buNone/>
              <a:defRPr sz="2100" b="1"/>
            </a:lvl4pPr>
            <a:lvl5pPr marL="2438888" indent="0">
              <a:buNone/>
              <a:defRPr sz="2100" b="1"/>
            </a:lvl5pPr>
            <a:lvl6pPr marL="3048610" indent="0">
              <a:buNone/>
              <a:defRPr sz="2100" b="1"/>
            </a:lvl6pPr>
            <a:lvl7pPr marL="3658332" indent="0">
              <a:buNone/>
              <a:defRPr sz="2100" b="1"/>
            </a:lvl7pPr>
            <a:lvl8pPr marL="4268053" indent="0">
              <a:buNone/>
              <a:defRPr sz="2100" b="1"/>
            </a:lvl8pPr>
            <a:lvl9pPr marL="4877775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759" y="2175378"/>
            <a:ext cx="5388320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4981" y="1535469"/>
            <a:ext cx="5390437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722" indent="0">
              <a:buNone/>
              <a:defRPr sz="2700" b="1"/>
            </a:lvl2pPr>
            <a:lvl3pPr marL="1219444" indent="0">
              <a:buNone/>
              <a:defRPr sz="2400" b="1"/>
            </a:lvl3pPr>
            <a:lvl4pPr marL="1829166" indent="0">
              <a:buNone/>
              <a:defRPr sz="2100" b="1"/>
            </a:lvl4pPr>
            <a:lvl5pPr marL="2438888" indent="0">
              <a:buNone/>
              <a:defRPr sz="2100" b="1"/>
            </a:lvl5pPr>
            <a:lvl6pPr marL="3048610" indent="0">
              <a:buNone/>
              <a:defRPr sz="2100" b="1"/>
            </a:lvl6pPr>
            <a:lvl7pPr marL="3658332" indent="0">
              <a:buNone/>
              <a:defRPr sz="2100" b="1"/>
            </a:lvl7pPr>
            <a:lvl8pPr marL="4268053" indent="0">
              <a:buNone/>
              <a:defRPr sz="2100" b="1"/>
            </a:lvl8pPr>
            <a:lvl9pPr marL="4877775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4981" y="2175378"/>
            <a:ext cx="5390437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592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13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729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761" y="273112"/>
            <a:ext cx="4012129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7974" y="273114"/>
            <a:ext cx="6817442" cy="5854469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761" y="1435434"/>
            <a:ext cx="4012129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722" indent="0">
              <a:buNone/>
              <a:defRPr sz="1600"/>
            </a:lvl2pPr>
            <a:lvl3pPr marL="1219444" indent="0">
              <a:buNone/>
              <a:defRPr sz="1300"/>
            </a:lvl3pPr>
            <a:lvl4pPr marL="1829166" indent="0">
              <a:buNone/>
              <a:defRPr sz="1200"/>
            </a:lvl4pPr>
            <a:lvl5pPr marL="2438888" indent="0">
              <a:buNone/>
              <a:defRPr sz="1200"/>
            </a:lvl5pPr>
            <a:lvl6pPr marL="3048610" indent="0">
              <a:buNone/>
              <a:defRPr sz="1200"/>
            </a:lvl6pPr>
            <a:lvl7pPr marL="3658332" indent="0">
              <a:buNone/>
              <a:defRPr sz="1200"/>
            </a:lvl7pPr>
            <a:lvl8pPr marL="4268053" indent="0">
              <a:buNone/>
              <a:defRPr sz="1200"/>
            </a:lvl8pPr>
            <a:lvl9pPr marL="4877775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665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0340" y="4801712"/>
            <a:ext cx="7317105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90340" y="612916"/>
            <a:ext cx="7317105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722" indent="0">
              <a:buNone/>
              <a:defRPr sz="3700"/>
            </a:lvl2pPr>
            <a:lvl3pPr marL="1219444" indent="0">
              <a:buNone/>
              <a:defRPr sz="3200"/>
            </a:lvl3pPr>
            <a:lvl4pPr marL="1829166" indent="0">
              <a:buNone/>
              <a:defRPr sz="2700"/>
            </a:lvl4pPr>
            <a:lvl5pPr marL="2438888" indent="0">
              <a:buNone/>
              <a:defRPr sz="2700"/>
            </a:lvl5pPr>
            <a:lvl6pPr marL="3048610" indent="0">
              <a:buNone/>
              <a:defRPr sz="2700"/>
            </a:lvl6pPr>
            <a:lvl7pPr marL="3658332" indent="0">
              <a:buNone/>
              <a:defRPr sz="2700"/>
            </a:lvl7pPr>
            <a:lvl8pPr marL="4268053" indent="0">
              <a:buNone/>
              <a:defRPr sz="2700"/>
            </a:lvl8pPr>
            <a:lvl9pPr marL="4877775" indent="0">
              <a:buNone/>
              <a:defRPr sz="2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90340" y="5368581"/>
            <a:ext cx="7317105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722" indent="0">
              <a:buNone/>
              <a:defRPr sz="1600"/>
            </a:lvl2pPr>
            <a:lvl3pPr marL="1219444" indent="0">
              <a:buNone/>
              <a:defRPr sz="1300"/>
            </a:lvl3pPr>
            <a:lvl4pPr marL="1829166" indent="0">
              <a:buNone/>
              <a:defRPr sz="1200"/>
            </a:lvl4pPr>
            <a:lvl5pPr marL="2438888" indent="0">
              <a:buNone/>
              <a:defRPr sz="1200"/>
            </a:lvl5pPr>
            <a:lvl6pPr marL="3048610" indent="0">
              <a:buNone/>
              <a:defRPr sz="1200"/>
            </a:lvl6pPr>
            <a:lvl7pPr marL="3658332" indent="0">
              <a:buNone/>
              <a:defRPr sz="1200"/>
            </a:lvl7pPr>
            <a:lvl8pPr marL="4268053" indent="0">
              <a:buNone/>
              <a:defRPr sz="1200"/>
            </a:lvl8pPr>
            <a:lvl9pPr marL="4877775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295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850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41502" y="206422"/>
            <a:ext cx="2743914" cy="438886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759" y="206422"/>
            <a:ext cx="8028490" cy="438886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051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8442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5000">
              <a:srgbClr val="012547"/>
            </a:gs>
            <a:gs pos="100000">
              <a:srgbClr val="0058A2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759" y="274701"/>
            <a:ext cx="10975658" cy="1143265"/>
          </a:xfrm>
          <a:prstGeom prst="rect">
            <a:avLst/>
          </a:prstGeom>
        </p:spPr>
        <p:txBody>
          <a:bodyPr vert="horz" lIns="121944" tIns="60972" rIns="121944" bIns="6097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759" y="1600572"/>
            <a:ext cx="10975658" cy="4527011"/>
          </a:xfrm>
          <a:prstGeom prst="rect">
            <a:avLst/>
          </a:prstGeom>
        </p:spPr>
        <p:txBody>
          <a:bodyPr vert="horz" lIns="121944" tIns="60972" rIns="121944" bIns="6097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759" y="6357822"/>
            <a:ext cx="2845541" cy="365210"/>
          </a:xfrm>
          <a:prstGeom prst="rect">
            <a:avLst/>
          </a:prstGeom>
        </p:spPr>
        <p:txBody>
          <a:bodyPr vert="horz" lIns="121944" tIns="60972" rIns="121944" bIns="6097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A9FA8-52A8-48AD-A3B5-1506AD70A40C}" type="datetimeFigureOut">
              <a:rPr lang="ru-RU" smtClean="0"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6685" y="6357822"/>
            <a:ext cx="3861805" cy="365210"/>
          </a:xfrm>
          <a:prstGeom prst="rect">
            <a:avLst/>
          </a:prstGeom>
        </p:spPr>
        <p:txBody>
          <a:bodyPr vert="horz" lIns="121944" tIns="60972" rIns="121944" bIns="60972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9875" y="6357822"/>
            <a:ext cx="2845541" cy="365210"/>
          </a:xfrm>
          <a:prstGeom prst="rect">
            <a:avLst/>
          </a:prstGeom>
        </p:spPr>
        <p:txBody>
          <a:bodyPr vert="horz" lIns="121944" tIns="60972" rIns="121944" bIns="60972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50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219444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91" indent="-457291" algn="l" defTabSz="1219444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798" indent="-381076" algn="l" defTabSz="1219444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305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4027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749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3471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3192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914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2636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722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444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9166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888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610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332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8053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7775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3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7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12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diagramColors" Target="../diagrams/colors2.xml"/><Relationship Id="rId5" Type="http://schemas.openxmlformats.org/officeDocument/2006/relationships/image" Target="../media/image10.png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9.png"/><Relationship Id="rId9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1.emf"/><Relationship Id="rId4" Type="http://schemas.openxmlformats.org/officeDocument/2006/relationships/package" Target="../embeddings/Microsoft_PowerPoint_Presentation.ppt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svg"/><Relationship Id="rId7" Type="http://schemas.openxmlformats.org/officeDocument/2006/relationships/image" Target="../media/image72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svg"/><Relationship Id="rId4" Type="http://schemas.openxmlformats.org/officeDocument/2006/relationships/image" Target="../media/image69.png"/><Relationship Id="rId9" Type="http://schemas.openxmlformats.org/officeDocument/2006/relationships/image" Target="../media/image7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jpg"/><Relationship Id="rId7" Type="http://schemas.openxmlformats.org/officeDocument/2006/relationships/image" Target="../media/image88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91.jpg"/><Relationship Id="rId4" Type="http://schemas.openxmlformats.org/officeDocument/2006/relationships/image" Target="../media/image85.jpg"/><Relationship Id="rId9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единительная линия 11"/>
          <p:cNvCxnSpPr/>
          <p:nvPr/>
        </p:nvCxnSpPr>
        <p:spPr>
          <a:xfrm>
            <a:off x="0" y="741363"/>
            <a:ext cx="12195175" cy="0"/>
          </a:xfrm>
          <a:prstGeom prst="line">
            <a:avLst/>
          </a:prstGeom>
          <a:ln w="12700">
            <a:solidFill>
              <a:srgbClr val="5E93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Группа 15"/>
          <p:cNvGrpSpPr>
            <a:grpSpLocks noChangeAspect="1"/>
          </p:cNvGrpSpPr>
          <p:nvPr/>
        </p:nvGrpSpPr>
        <p:grpSpPr>
          <a:xfrm>
            <a:off x="336947" y="117426"/>
            <a:ext cx="1080000" cy="528806"/>
            <a:chOff x="6247206" y="200516"/>
            <a:chExt cx="2573266" cy="1260000"/>
          </a:xfrm>
        </p:grpSpPr>
        <p:grpSp>
          <p:nvGrpSpPr>
            <p:cNvPr id="17" name="Группа 16"/>
            <p:cNvGrpSpPr>
              <a:grpSpLocks noChangeAspect="1"/>
            </p:cNvGrpSpPr>
            <p:nvPr/>
          </p:nvGrpSpPr>
          <p:grpSpPr>
            <a:xfrm>
              <a:off x="6247206" y="200516"/>
              <a:ext cx="2573266" cy="1260000"/>
              <a:chOff x="1025368" y="811852"/>
              <a:chExt cx="7990881" cy="3912735"/>
            </a:xfrm>
          </p:grpSpPr>
          <p:grpSp>
            <p:nvGrpSpPr>
              <p:cNvPr id="21" name="Группа 20"/>
              <p:cNvGrpSpPr/>
              <p:nvPr/>
            </p:nvGrpSpPr>
            <p:grpSpPr>
              <a:xfrm flipH="1">
                <a:off x="1232698" y="2139788"/>
                <a:ext cx="3702662" cy="2411384"/>
                <a:chOff x="4688449" y="1826144"/>
                <a:chExt cx="4674586" cy="3044356"/>
              </a:xfrm>
            </p:grpSpPr>
            <p:sp>
              <p:nvSpPr>
                <p:cNvPr id="41" name="Полилиния 40"/>
                <p:cNvSpPr/>
                <p:nvPr/>
              </p:nvSpPr>
              <p:spPr>
                <a:xfrm>
                  <a:off x="4864673" y="2703106"/>
                  <a:ext cx="4230971" cy="1935647"/>
                </a:xfrm>
                <a:custGeom>
                  <a:avLst/>
                  <a:gdLst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807069"/>
                    <a:gd name="connsiteY0" fmla="*/ 2470638 h 2470638"/>
                    <a:gd name="connsiteX1" fmla="*/ 3560885 w 3807069"/>
                    <a:gd name="connsiteY1" fmla="*/ 0 h 2470638"/>
                    <a:gd name="connsiteX2" fmla="*/ 3807069 w 3807069"/>
                    <a:gd name="connsiteY2" fmla="*/ 958362 h 2470638"/>
                    <a:gd name="connsiteX3" fmla="*/ 0 w 3807069"/>
                    <a:gd name="connsiteY3" fmla="*/ 2470638 h 247063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694 h 1934694"/>
                    <a:gd name="connsiteX1" fmla="*/ 3807070 w 3807070"/>
                    <a:gd name="connsiteY1" fmla="*/ 386 h 1934694"/>
                    <a:gd name="connsiteX2" fmla="*/ 3807069 w 3807070"/>
                    <a:gd name="connsiteY2" fmla="*/ 422418 h 1934694"/>
                    <a:gd name="connsiteX3" fmla="*/ 0 w 3807070"/>
                    <a:gd name="connsiteY3" fmla="*/ 1934694 h 1934694"/>
                    <a:gd name="connsiteX0" fmla="*/ 0 w 3807070"/>
                    <a:gd name="connsiteY0" fmla="*/ 1934683 h 1934683"/>
                    <a:gd name="connsiteX1" fmla="*/ 3807070 w 3807070"/>
                    <a:gd name="connsiteY1" fmla="*/ 375 h 1934683"/>
                    <a:gd name="connsiteX2" fmla="*/ 3807069 w 3807070"/>
                    <a:gd name="connsiteY2" fmla="*/ 422407 h 1934683"/>
                    <a:gd name="connsiteX3" fmla="*/ 0 w 3807070"/>
                    <a:gd name="connsiteY3" fmla="*/ 1934683 h 1934683"/>
                    <a:gd name="connsiteX0" fmla="*/ 0 w 3807070"/>
                    <a:gd name="connsiteY0" fmla="*/ 1934683 h 1934683"/>
                    <a:gd name="connsiteX1" fmla="*/ 3807070 w 3807070"/>
                    <a:gd name="connsiteY1" fmla="*/ 375 h 1934683"/>
                    <a:gd name="connsiteX2" fmla="*/ 3807069 w 3807070"/>
                    <a:gd name="connsiteY2" fmla="*/ 422407 h 1934683"/>
                    <a:gd name="connsiteX3" fmla="*/ 0 w 3807070"/>
                    <a:gd name="connsiteY3" fmla="*/ 1934683 h 1934683"/>
                    <a:gd name="connsiteX0" fmla="*/ 0 w 3358012"/>
                    <a:gd name="connsiteY0" fmla="*/ 1508834 h 1508833"/>
                    <a:gd name="connsiteX1" fmla="*/ 3358012 w 3358012"/>
                    <a:gd name="connsiteY1" fmla="*/ 750 h 1508833"/>
                    <a:gd name="connsiteX2" fmla="*/ 3358011 w 3358012"/>
                    <a:gd name="connsiteY2" fmla="*/ 422782 h 1508833"/>
                    <a:gd name="connsiteX3" fmla="*/ 0 w 3358012"/>
                    <a:gd name="connsiteY3" fmla="*/ 1508834 h 1508833"/>
                    <a:gd name="connsiteX0" fmla="*/ 0 w 3319956"/>
                    <a:gd name="connsiteY0" fmla="*/ 1600037 h 1600037"/>
                    <a:gd name="connsiteX1" fmla="*/ 3319956 w 3319956"/>
                    <a:gd name="connsiteY1" fmla="*/ 619 h 1600037"/>
                    <a:gd name="connsiteX2" fmla="*/ 3319955 w 3319956"/>
                    <a:gd name="connsiteY2" fmla="*/ 422651 h 1600037"/>
                    <a:gd name="connsiteX3" fmla="*/ 0 w 3319956"/>
                    <a:gd name="connsiteY3" fmla="*/ 1600037 h 1600037"/>
                    <a:gd name="connsiteX0" fmla="*/ 0 w 3380845"/>
                    <a:gd name="connsiteY0" fmla="*/ 1546829 h 1546829"/>
                    <a:gd name="connsiteX1" fmla="*/ 3380845 w 3380845"/>
                    <a:gd name="connsiteY1" fmla="*/ 689 h 1546829"/>
                    <a:gd name="connsiteX2" fmla="*/ 3380844 w 3380845"/>
                    <a:gd name="connsiteY2" fmla="*/ 422721 h 1546829"/>
                    <a:gd name="connsiteX3" fmla="*/ 0 w 3380845"/>
                    <a:gd name="connsiteY3" fmla="*/ 1546829 h 1546829"/>
                    <a:gd name="connsiteX0" fmla="*/ 0 w 3380845"/>
                    <a:gd name="connsiteY0" fmla="*/ 1546718 h 1546718"/>
                    <a:gd name="connsiteX1" fmla="*/ 3380845 w 3380845"/>
                    <a:gd name="connsiteY1" fmla="*/ 578 h 1546718"/>
                    <a:gd name="connsiteX2" fmla="*/ 3380844 w 3380845"/>
                    <a:gd name="connsiteY2" fmla="*/ 422610 h 1546718"/>
                    <a:gd name="connsiteX3" fmla="*/ 0 w 3380845"/>
                    <a:gd name="connsiteY3" fmla="*/ 1546718 h 1546718"/>
                    <a:gd name="connsiteX0" fmla="*/ 0 w 3380845"/>
                    <a:gd name="connsiteY0" fmla="*/ 1546718 h 1546718"/>
                    <a:gd name="connsiteX1" fmla="*/ 3380845 w 3380845"/>
                    <a:gd name="connsiteY1" fmla="*/ 578 h 1546718"/>
                    <a:gd name="connsiteX2" fmla="*/ 3380844 w 3380845"/>
                    <a:gd name="connsiteY2" fmla="*/ 422610 h 1546718"/>
                    <a:gd name="connsiteX3" fmla="*/ 0 w 3380845"/>
                    <a:gd name="connsiteY3" fmla="*/ 1546718 h 1546718"/>
                    <a:gd name="connsiteX0" fmla="*/ 0 w 3380845"/>
                    <a:gd name="connsiteY0" fmla="*/ 1546718 h 1546718"/>
                    <a:gd name="connsiteX1" fmla="*/ 3380845 w 3380845"/>
                    <a:gd name="connsiteY1" fmla="*/ 578 h 1546718"/>
                    <a:gd name="connsiteX2" fmla="*/ 3380844 w 3380845"/>
                    <a:gd name="connsiteY2" fmla="*/ 422610 h 1546718"/>
                    <a:gd name="connsiteX3" fmla="*/ 0 w 3380845"/>
                    <a:gd name="connsiteY3" fmla="*/ 1546718 h 1546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0845" h="1546718">
                      <a:moveTo>
                        <a:pt x="0" y="1546718"/>
                      </a:moveTo>
                      <a:cubicBezTo>
                        <a:pt x="1102450" y="506776"/>
                        <a:pt x="2044414" y="-19938"/>
                        <a:pt x="3380845" y="578"/>
                      </a:cubicBezTo>
                      <a:cubicBezTo>
                        <a:pt x="3380845" y="141255"/>
                        <a:pt x="3380844" y="281933"/>
                        <a:pt x="3380844" y="422610"/>
                      </a:cubicBezTo>
                      <a:cubicBezTo>
                        <a:pt x="2504544" y="416748"/>
                        <a:pt x="1428901" y="688306"/>
                        <a:pt x="0" y="1546718"/>
                      </a:cubicBezTo>
                      <a:close/>
                    </a:path>
                  </a:pathLst>
                </a:custGeom>
                <a:solidFill>
                  <a:srgbClr val="0C4CA3">
                    <a:alpha val="4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2" name="Полилиния 41"/>
                <p:cNvSpPr/>
                <p:nvPr/>
              </p:nvSpPr>
              <p:spPr>
                <a:xfrm>
                  <a:off x="4936141" y="3627625"/>
                  <a:ext cx="4426894" cy="1242875"/>
                </a:xfrm>
                <a:custGeom>
                  <a:avLst/>
                  <a:gdLst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807069"/>
                    <a:gd name="connsiteY0" fmla="*/ 2470638 h 2470638"/>
                    <a:gd name="connsiteX1" fmla="*/ 3560885 w 3807069"/>
                    <a:gd name="connsiteY1" fmla="*/ 0 h 2470638"/>
                    <a:gd name="connsiteX2" fmla="*/ 3807069 w 3807069"/>
                    <a:gd name="connsiteY2" fmla="*/ 958362 h 2470638"/>
                    <a:gd name="connsiteX3" fmla="*/ 0 w 3807069"/>
                    <a:gd name="connsiteY3" fmla="*/ 2470638 h 247063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694 h 1934694"/>
                    <a:gd name="connsiteX1" fmla="*/ 3807070 w 3807070"/>
                    <a:gd name="connsiteY1" fmla="*/ 386 h 1934694"/>
                    <a:gd name="connsiteX2" fmla="*/ 3807069 w 3807070"/>
                    <a:gd name="connsiteY2" fmla="*/ 422418 h 1934694"/>
                    <a:gd name="connsiteX3" fmla="*/ 0 w 3807070"/>
                    <a:gd name="connsiteY3" fmla="*/ 1934694 h 1934694"/>
                    <a:gd name="connsiteX0" fmla="*/ 0 w 3807070"/>
                    <a:gd name="connsiteY0" fmla="*/ 1934683 h 1934683"/>
                    <a:gd name="connsiteX1" fmla="*/ 3807070 w 3807070"/>
                    <a:gd name="connsiteY1" fmla="*/ 375 h 1934683"/>
                    <a:gd name="connsiteX2" fmla="*/ 3807069 w 3807070"/>
                    <a:gd name="connsiteY2" fmla="*/ 422407 h 1934683"/>
                    <a:gd name="connsiteX3" fmla="*/ 0 w 3807070"/>
                    <a:gd name="connsiteY3" fmla="*/ 1934683 h 1934683"/>
                    <a:gd name="connsiteX0" fmla="*/ 0 w 3807070"/>
                    <a:gd name="connsiteY0" fmla="*/ 1934683 h 1934683"/>
                    <a:gd name="connsiteX1" fmla="*/ 3807070 w 3807070"/>
                    <a:gd name="connsiteY1" fmla="*/ 375 h 1934683"/>
                    <a:gd name="connsiteX2" fmla="*/ 3807069 w 3807070"/>
                    <a:gd name="connsiteY2" fmla="*/ 422407 h 1934683"/>
                    <a:gd name="connsiteX3" fmla="*/ 0 w 3807070"/>
                    <a:gd name="connsiteY3" fmla="*/ 1934683 h 1934683"/>
                    <a:gd name="connsiteX0" fmla="*/ 0 w 4009292"/>
                    <a:gd name="connsiteY0" fmla="*/ 1934683 h 1934683"/>
                    <a:gd name="connsiteX1" fmla="*/ 3807070 w 4009292"/>
                    <a:gd name="connsiteY1" fmla="*/ 375 h 1934683"/>
                    <a:gd name="connsiteX2" fmla="*/ 4009292 w 4009292"/>
                    <a:gd name="connsiteY2" fmla="*/ 932361 h 1934683"/>
                    <a:gd name="connsiteX3" fmla="*/ 0 w 4009292"/>
                    <a:gd name="connsiteY3" fmla="*/ 1934683 h 1934683"/>
                    <a:gd name="connsiteX0" fmla="*/ 0 w 4009293"/>
                    <a:gd name="connsiteY0" fmla="*/ 1372695 h 1372695"/>
                    <a:gd name="connsiteX1" fmla="*/ 4009293 w 4009293"/>
                    <a:gd name="connsiteY1" fmla="*/ 1095 h 1372695"/>
                    <a:gd name="connsiteX2" fmla="*/ 4009292 w 4009293"/>
                    <a:gd name="connsiteY2" fmla="*/ 370373 h 1372695"/>
                    <a:gd name="connsiteX3" fmla="*/ 0 w 4009293"/>
                    <a:gd name="connsiteY3" fmla="*/ 1372695 h 1372695"/>
                    <a:gd name="connsiteX0" fmla="*/ 0 w 4009293"/>
                    <a:gd name="connsiteY0" fmla="*/ 1372695 h 1372695"/>
                    <a:gd name="connsiteX1" fmla="*/ 4009293 w 4009293"/>
                    <a:gd name="connsiteY1" fmla="*/ 1095 h 1372695"/>
                    <a:gd name="connsiteX2" fmla="*/ 4009292 w 4009293"/>
                    <a:gd name="connsiteY2" fmla="*/ 370373 h 1372695"/>
                    <a:gd name="connsiteX3" fmla="*/ 0 w 4009293"/>
                    <a:gd name="connsiteY3" fmla="*/ 1372695 h 1372695"/>
                    <a:gd name="connsiteX0" fmla="*/ 0 w 4009293"/>
                    <a:gd name="connsiteY0" fmla="*/ 1372695 h 1372695"/>
                    <a:gd name="connsiteX1" fmla="*/ 4009293 w 4009293"/>
                    <a:gd name="connsiteY1" fmla="*/ 1095 h 1372695"/>
                    <a:gd name="connsiteX2" fmla="*/ 4009292 w 4009293"/>
                    <a:gd name="connsiteY2" fmla="*/ 370373 h 1372695"/>
                    <a:gd name="connsiteX3" fmla="*/ 0 w 4009293"/>
                    <a:gd name="connsiteY3" fmla="*/ 1372695 h 1372695"/>
                    <a:gd name="connsiteX0" fmla="*/ 0 w 4009293"/>
                    <a:gd name="connsiteY0" fmla="*/ 1372265 h 1372265"/>
                    <a:gd name="connsiteX1" fmla="*/ 4009293 w 4009293"/>
                    <a:gd name="connsiteY1" fmla="*/ 665 h 1372265"/>
                    <a:gd name="connsiteX2" fmla="*/ 4009292 w 4009293"/>
                    <a:gd name="connsiteY2" fmla="*/ 369943 h 1372265"/>
                    <a:gd name="connsiteX3" fmla="*/ 0 w 4009293"/>
                    <a:gd name="connsiteY3" fmla="*/ 1372265 h 1372265"/>
                    <a:gd name="connsiteX0" fmla="*/ 0 w 4009293"/>
                    <a:gd name="connsiteY0" fmla="*/ 1400221 h 1400221"/>
                    <a:gd name="connsiteX1" fmla="*/ 4009293 w 4009293"/>
                    <a:gd name="connsiteY1" fmla="*/ 28621 h 1400221"/>
                    <a:gd name="connsiteX2" fmla="*/ 4009292 w 4009293"/>
                    <a:gd name="connsiteY2" fmla="*/ 397899 h 1400221"/>
                    <a:gd name="connsiteX3" fmla="*/ 0 w 4009293"/>
                    <a:gd name="connsiteY3" fmla="*/ 1400221 h 1400221"/>
                    <a:gd name="connsiteX0" fmla="*/ 0 w 4009293"/>
                    <a:gd name="connsiteY0" fmla="*/ 1400221 h 1400221"/>
                    <a:gd name="connsiteX1" fmla="*/ 4009293 w 4009293"/>
                    <a:gd name="connsiteY1" fmla="*/ 28621 h 1400221"/>
                    <a:gd name="connsiteX2" fmla="*/ 4009292 w 4009293"/>
                    <a:gd name="connsiteY2" fmla="*/ 397899 h 1400221"/>
                    <a:gd name="connsiteX3" fmla="*/ 0 w 4009293"/>
                    <a:gd name="connsiteY3" fmla="*/ 1400221 h 1400221"/>
                    <a:gd name="connsiteX0" fmla="*/ 0 w 3491735"/>
                    <a:gd name="connsiteY0" fmla="*/ 1022909 h 1022909"/>
                    <a:gd name="connsiteX1" fmla="*/ 3491735 w 3491735"/>
                    <a:gd name="connsiteY1" fmla="*/ 54700 h 1022909"/>
                    <a:gd name="connsiteX2" fmla="*/ 3491734 w 3491735"/>
                    <a:gd name="connsiteY2" fmla="*/ 423978 h 1022909"/>
                    <a:gd name="connsiteX3" fmla="*/ 0 w 3491735"/>
                    <a:gd name="connsiteY3" fmla="*/ 1022909 h 1022909"/>
                    <a:gd name="connsiteX0" fmla="*/ 0 w 3491735"/>
                    <a:gd name="connsiteY0" fmla="*/ 1022909 h 1022909"/>
                    <a:gd name="connsiteX1" fmla="*/ 3491735 w 3491735"/>
                    <a:gd name="connsiteY1" fmla="*/ 54700 h 1022909"/>
                    <a:gd name="connsiteX2" fmla="*/ 3491734 w 3491735"/>
                    <a:gd name="connsiteY2" fmla="*/ 423978 h 1022909"/>
                    <a:gd name="connsiteX3" fmla="*/ 0 w 3491735"/>
                    <a:gd name="connsiteY3" fmla="*/ 1022909 h 1022909"/>
                    <a:gd name="connsiteX0" fmla="*/ 0 w 3491735"/>
                    <a:gd name="connsiteY0" fmla="*/ 1013980 h 1013980"/>
                    <a:gd name="connsiteX1" fmla="*/ 3491735 w 3491735"/>
                    <a:gd name="connsiteY1" fmla="*/ 45771 h 1013980"/>
                    <a:gd name="connsiteX2" fmla="*/ 3491734 w 3491735"/>
                    <a:gd name="connsiteY2" fmla="*/ 415049 h 1013980"/>
                    <a:gd name="connsiteX3" fmla="*/ 0 w 3491735"/>
                    <a:gd name="connsiteY3" fmla="*/ 1013980 h 1013980"/>
                    <a:gd name="connsiteX0" fmla="*/ 0 w 3537402"/>
                    <a:gd name="connsiteY0" fmla="*/ 993145 h 993145"/>
                    <a:gd name="connsiteX1" fmla="*/ 3537402 w 3537402"/>
                    <a:gd name="connsiteY1" fmla="*/ 47769 h 993145"/>
                    <a:gd name="connsiteX2" fmla="*/ 3537401 w 3537402"/>
                    <a:gd name="connsiteY2" fmla="*/ 417047 h 993145"/>
                    <a:gd name="connsiteX3" fmla="*/ 0 w 3537402"/>
                    <a:gd name="connsiteY3" fmla="*/ 993145 h 993145"/>
                    <a:gd name="connsiteX0" fmla="*/ 0 w 3537402"/>
                    <a:gd name="connsiteY0" fmla="*/ 993145 h 993145"/>
                    <a:gd name="connsiteX1" fmla="*/ 3537402 w 3537402"/>
                    <a:gd name="connsiteY1" fmla="*/ 47769 h 993145"/>
                    <a:gd name="connsiteX2" fmla="*/ 3537401 w 3537402"/>
                    <a:gd name="connsiteY2" fmla="*/ 417047 h 993145"/>
                    <a:gd name="connsiteX3" fmla="*/ 0 w 3537402"/>
                    <a:gd name="connsiteY3" fmla="*/ 993145 h 993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37402" h="993145">
                      <a:moveTo>
                        <a:pt x="0" y="993145"/>
                      </a:moveTo>
                      <a:cubicBezTo>
                        <a:pt x="1220293" y="154244"/>
                        <a:pt x="2605417" y="-122217"/>
                        <a:pt x="3537402" y="47769"/>
                      </a:cubicBezTo>
                      <a:cubicBezTo>
                        <a:pt x="3537402" y="188446"/>
                        <a:pt x="3537401" y="276370"/>
                        <a:pt x="3537401" y="417047"/>
                      </a:cubicBezTo>
                      <a:cubicBezTo>
                        <a:pt x="2625932" y="358431"/>
                        <a:pt x="1540840" y="387346"/>
                        <a:pt x="0" y="993145"/>
                      </a:cubicBezTo>
                      <a:close/>
                    </a:path>
                  </a:pathLst>
                </a:custGeom>
                <a:solidFill>
                  <a:srgbClr val="FF0000">
                    <a:alpha val="4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Полилиния 42"/>
                <p:cNvSpPr/>
                <p:nvPr/>
              </p:nvSpPr>
              <p:spPr>
                <a:xfrm>
                  <a:off x="4688449" y="1826144"/>
                  <a:ext cx="4192538" cy="2729939"/>
                </a:xfrm>
                <a:custGeom>
                  <a:avLst/>
                  <a:gdLst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487135"/>
                    <a:gd name="connsiteY0" fmla="*/ 2348860 h 2348860"/>
                    <a:gd name="connsiteX1" fmla="*/ 3469551 w 3487135"/>
                    <a:gd name="connsiteY1" fmla="*/ 0 h 2348860"/>
                    <a:gd name="connsiteX2" fmla="*/ 3487135 w 3487135"/>
                    <a:gd name="connsiteY2" fmla="*/ 430823 h 2348860"/>
                    <a:gd name="connsiteX3" fmla="*/ 0 w 3487135"/>
                    <a:gd name="connsiteY3" fmla="*/ 2348860 h 2348860"/>
                    <a:gd name="connsiteX0" fmla="*/ 0 w 3350134"/>
                    <a:gd name="connsiteY0" fmla="*/ 2181415 h 2181415"/>
                    <a:gd name="connsiteX1" fmla="*/ 3332550 w 3350134"/>
                    <a:gd name="connsiteY1" fmla="*/ 0 h 2181415"/>
                    <a:gd name="connsiteX2" fmla="*/ 3350134 w 3350134"/>
                    <a:gd name="connsiteY2" fmla="*/ 430823 h 2181415"/>
                    <a:gd name="connsiteX3" fmla="*/ 0 w 3350134"/>
                    <a:gd name="connsiteY3" fmla="*/ 2181415 h 2181415"/>
                    <a:gd name="connsiteX0" fmla="*/ 0 w 3350134"/>
                    <a:gd name="connsiteY0" fmla="*/ 2181415 h 2181415"/>
                    <a:gd name="connsiteX1" fmla="*/ 3332550 w 3350134"/>
                    <a:gd name="connsiteY1" fmla="*/ 0 h 2181415"/>
                    <a:gd name="connsiteX2" fmla="*/ 3350134 w 3350134"/>
                    <a:gd name="connsiteY2" fmla="*/ 430823 h 2181415"/>
                    <a:gd name="connsiteX3" fmla="*/ 0 w 3350134"/>
                    <a:gd name="connsiteY3" fmla="*/ 2181415 h 21814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50134" h="2181415">
                      <a:moveTo>
                        <a:pt x="0" y="2181415"/>
                      </a:moveTo>
                      <a:cubicBezTo>
                        <a:pt x="773724" y="847915"/>
                        <a:pt x="2031288" y="164123"/>
                        <a:pt x="3332550" y="0"/>
                      </a:cubicBezTo>
                      <a:lnTo>
                        <a:pt x="3350134" y="430823"/>
                      </a:lnTo>
                      <a:cubicBezTo>
                        <a:pt x="2640888" y="424961"/>
                        <a:pt x="1255418" y="834967"/>
                        <a:pt x="0" y="2181415"/>
                      </a:cubicBezTo>
                      <a:close/>
                    </a:path>
                  </a:pathLst>
                </a:custGeom>
                <a:solidFill>
                  <a:schemeClr val="bg1">
                    <a:alpha val="3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2" name="Группа 21"/>
              <p:cNvGrpSpPr/>
              <p:nvPr/>
            </p:nvGrpSpPr>
            <p:grpSpPr>
              <a:xfrm>
                <a:off x="1025368" y="1939803"/>
                <a:ext cx="3974234" cy="2784784"/>
                <a:chOff x="332536" y="1758462"/>
                <a:chExt cx="4009293" cy="2809351"/>
              </a:xfrm>
              <a:effectLst>
                <a:outerShdw blurRad="177800" dist="38100" dir="8100000" algn="tr" rotWithShape="0">
                  <a:prstClr val="black">
                    <a:alpha val="47000"/>
                  </a:prstClr>
                </a:outerShdw>
              </a:effectLst>
            </p:grpSpPr>
            <p:sp>
              <p:nvSpPr>
                <p:cNvPr id="38" name="Полилиния 37"/>
                <p:cNvSpPr/>
                <p:nvPr/>
              </p:nvSpPr>
              <p:spPr>
                <a:xfrm flipH="1">
                  <a:off x="534759" y="2459633"/>
                  <a:ext cx="3807070" cy="1934684"/>
                </a:xfrm>
                <a:custGeom>
                  <a:avLst/>
                  <a:gdLst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807069"/>
                    <a:gd name="connsiteY0" fmla="*/ 2470638 h 2470638"/>
                    <a:gd name="connsiteX1" fmla="*/ 3560885 w 3807069"/>
                    <a:gd name="connsiteY1" fmla="*/ 0 h 2470638"/>
                    <a:gd name="connsiteX2" fmla="*/ 3807069 w 3807069"/>
                    <a:gd name="connsiteY2" fmla="*/ 958362 h 2470638"/>
                    <a:gd name="connsiteX3" fmla="*/ 0 w 3807069"/>
                    <a:gd name="connsiteY3" fmla="*/ 2470638 h 247063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694 h 1934694"/>
                    <a:gd name="connsiteX1" fmla="*/ 3807070 w 3807070"/>
                    <a:gd name="connsiteY1" fmla="*/ 386 h 1934694"/>
                    <a:gd name="connsiteX2" fmla="*/ 3807069 w 3807070"/>
                    <a:gd name="connsiteY2" fmla="*/ 422418 h 1934694"/>
                    <a:gd name="connsiteX3" fmla="*/ 0 w 3807070"/>
                    <a:gd name="connsiteY3" fmla="*/ 1934694 h 1934694"/>
                    <a:gd name="connsiteX0" fmla="*/ 0 w 3807070"/>
                    <a:gd name="connsiteY0" fmla="*/ 1934683 h 1934683"/>
                    <a:gd name="connsiteX1" fmla="*/ 3807070 w 3807070"/>
                    <a:gd name="connsiteY1" fmla="*/ 375 h 1934683"/>
                    <a:gd name="connsiteX2" fmla="*/ 3807069 w 3807070"/>
                    <a:gd name="connsiteY2" fmla="*/ 422407 h 1934683"/>
                    <a:gd name="connsiteX3" fmla="*/ 0 w 3807070"/>
                    <a:gd name="connsiteY3" fmla="*/ 1934683 h 1934683"/>
                    <a:gd name="connsiteX0" fmla="*/ 0 w 3807070"/>
                    <a:gd name="connsiteY0" fmla="*/ 1934683 h 1934683"/>
                    <a:gd name="connsiteX1" fmla="*/ 3807070 w 3807070"/>
                    <a:gd name="connsiteY1" fmla="*/ 375 h 1934683"/>
                    <a:gd name="connsiteX2" fmla="*/ 3807069 w 3807070"/>
                    <a:gd name="connsiteY2" fmla="*/ 422407 h 1934683"/>
                    <a:gd name="connsiteX3" fmla="*/ 0 w 3807070"/>
                    <a:gd name="connsiteY3" fmla="*/ 1934683 h 19346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07070" h="1934683">
                      <a:moveTo>
                        <a:pt x="0" y="1934683"/>
                      </a:moveTo>
                      <a:cubicBezTo>
                        <a:pt x="1011116" y="803407"/>
                        <a:pt x="2470639" y="-20141"/>
                        <a:pt x="3807070" y="375"/>
                      </a:cubicBezTo>
                      <a:cubicBezTo>
                        <a:pt x="3807070" y="141052"/>
                        <a:pt x="3807069" y="281730"/>
                        <a:pt x="3807069" y="422407"/>
                      </a:cubicBezTo>
                      <a:cubicBezTo>
                        <a:pt x="2930769" y="416545"/>
                        <a:pt x="1307123" y="832714"/>
                        <a:pt x="0" y="193468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C4CA3"/>
                    </a:gs>
                    <a:gs pos="100000">
                      <a:srgbClr val="0C4CA3"/>
                    </a:gs>
                    <a:gs pos="50000">
                      <a:srgbClr val="47C7EE">
                        <a:lumMod val="70000"/>
                      </a:srgb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" name="Полилиния 38"/>
                <p:cNvSpPr/>
                <p:nvPr/>
              </p:nvSpPr>
              <p:spPr>
                <a:xfrm flipH="1">
                  <a:off x="763360" y="1758462"/>
                  <a:ext cx="3578469" cy="2470638"/>
                </a:xfrm>
                <a:custGeom>
                  <a:avLst/>
                  <a:gdLst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78469" h="2470638">
                      <a:moveTo>
                        <a:pt x="0" y="2470638"/>
                      </a:moveTo>
                      <a:cubicBezTo>
                        <a:pt x="773724" y="1137138"/>
                        <a:pt x="2259623" y="164123"/>
                        <a:pt x="3560885" y="0"/>
                      </a:cubicBezTo>
                      <a:lnTo>
                        <a:pt x="3578469" y="430823"/>
                      </a:lnTo>
                      <a:cubicBezTo>
                        <a:pt x="2869223" y="424961"/>
                        <a:pt x="1148862" y="1078523"/>
                        <a:pt x="0" y="2470638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/>
                    </a:gs>
                    <a:gs pos="50000">
                      <a:schemeClr val="bg1">
                        <a:lumMod val="74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" name="Полилиния 39"/>
                <p:cNvSpPr/>
                <p:nvPr/>
              </p:nvSpPr>
              <p:spPr>
                <a:xfrm flipH="1">
                  <a:off x="332536" y="3167592"/>
                  <a:ext cx="4009293" cy="1400221"/>
                </a:xfrm>
                <a:custGeom>
                  <a:avLst/>
                  <a:gdLst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807069"/>
                    <a:gd name="connsiteY0" fmla="*/ 2470638 h 2470638"/>
                    <a:gd name="connsiteX1" fmla="*/ 3560885 w 3807069"/>
                    <a:gd name="connsiteY1" fmla="*/ 0 h 2470638"/>
                    <a:gd name="connsiteX2" fmla="*/ 3807069 w 3807069"/>
                    <a:gd name="connsiteY2" fmla="*/ 958362 h 2470638"/>
                    <a:gd name="connsiteX3" fmla="*/ 0 w 3807069"/>
                    <a:gd name="connsiteY3" fmla="*/ 2470638 h 247063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694 h 1934694"/>
                    <a:gd name="connsiteX1" fmla="*/ 3807070 w 3807070"/>
                    <a:gd name="connsiteY1" fmla="*/ 386 h 1934694"/>
                    <a:gd name="connsiteX2" fmla="*/ 3807069 w 3807070"/>
                    <a:gd name="connsiteY2" fmla="*/ 422418 h 1934694"/>
                    <a:gd name="connsiteX3" fmla="*/ 0 w 3807070"/>
                    <a:gd name="connsiteY3" fmla="*/ 1934694 h 1934694"/>
                    <a:gd name="connsiteX0" fmla="*/ 0 w 3807070"/>
                    <a:gd name="connsiteY0" fmla="*/ 1934683 h 1934683"/>
                    <a:gd name="connsiteX1" fmla="*/ 3807070 w 3807070"/>
                    <a:gd name="connsiteY1" fmla="*/ 375 h 1934683"/>
                    <a:gd name="connsiteX2" fmla="*/ 3807069 w 3807070"/>
                    <a:gd name="connsiteY2" fmla="*/ 422407 h 1934683"/>
                    <a:gd name="connsiteX3" fmla="*/ 0 w 3807070"/>
                    <a:gd name="connsiteY3" fmla="*/ 1934683 h 1934683"/>
                    <a:gd name="connsiteX0" fmla="*/ 0 w 3807070"/>
                    <a:gd name="connsiteY0" fmla="*/ 1934683 h 1934683"/>
                    <a:gd name="connsiteX1" fmla="*/ 3807070 w 3807070"/>
                    <a:gd name="connsiteY1" fmla="*/ 375 h 1934683"/>
                    <a:gd name="connsiteX2" fmla="*/ 3807069 w 3807070"/>
                    <a:gd name="connsiteY2" fmla="*/ 422407 h 1934683"/>
                    <a:gd name="connsiteX3" fmla="*/ 0 w 3807070"/>
                    <a:gd name="connsiteY3" fmla="*/ 1934683 h 1934683"/>
                    <a:gd name="connsiteX0" fmla="*/ 0 w 4009292"/>
                    <a:gd name="connsiteY0" fmla="*/ 1934683 h 1934683"/>
                    <a:gd name="connsiteX1" fmla="*/ 3807070 w 4009292"/>
                    <a:gd name="connsiteY1" fmla="*/ 375 h 1934683"/>
                    <a:gd name="connsiteX2" fmla="*/ 4009292 w 4009292"/>
                    <a:gd name="connsiteY2" fmla="*/ 932361 h 1934683"/>
                    <a:gd name="connsiteX3" fmla="*/ 0 w 4009292"/>
                    <a:gd name="connsiteY3" fmla="*/ 1934683 h 1934683"/>
                    <a:gd name="connsiteX0" fmla="*/ 0 w 4009293"/>
                    <a:gd name="connsiteY0" fmla="*/ 1372695 h 1372695"/>
                    <a:gd name="connsiteX1" fmla="*/ 4009293 w 4009293"/>
                    <a:gd name="connsiteY1" fmla="*/ 1095 h 1372695"/>
                    <a:gd name="connsiteX2" fmla="*/ 4009292 w 4009293"/>
                    <a:gd name="connsiteY2" fmla="*/ 370373 h 1372695"/>
                    <a:gd name="connsiteX3" fmla="*/ 0 w 4009293"/>
                    <a:gd name="connsiteY3" fmla="*/ 1372695 h 1372695"/>
                    <a:gd name="connsiteX0" fmla="*/ 0 w 4009293"/>
                    <a:gd name="connsiteY0" fmla="*/ 1372695 h 1372695"/>
                    <a:gd name="connsiteX1" fmla="*/ 4009293 w 4009293"/>
                    <a:gd name="connsiteY1" fmla="*/ 1095 h 1372695"/>
                    <a:gd name="connsiteX2" fmla="*/ 4009292 w 4009293"/>
                    <a:gd name="connsiteY2" fmla="*/ 370373 h 1372695"/>
                    <a:gd name="connsiteX3" fmla="*/ 0 w 4009293"/>
                    <a:gd name="connsiteY3" fmla="*/ 1372695 h 1372695"/>
                    <a:gd name="connsiteX0" fmla="*/ 0 w 4009293"/>
                    <a:gd name="connsiteY0" fmla="*/ 1372695 h 1372695"/>
                    <a:gd name="connsiteX1" fmla="*/ 4009293 w 4009293"/>
                    <a:gd name="connsiteY1" fmla="*/ 1095 h 1372695"/>
                    <a:gd name="connsiteX2" fmla="*/ 4009292 w 4009293"/>
                    <a:gd name="connsiteY2" fmla="*/ 370373 h 1372695"/>
                    <a:gd name="connsiteX3" fmla="*/ 0 w 4009293"/>
                    <a:gd name="connsiteY3" fmla="*/ 1372695 h 1372695"/>
                    <a:gd name="connsiteX0" fmla="*/ 0 w 4009293"/>
                    <a:gd name="connsiteY0" fmla="*/ 1372265 h 1372265"/>
                    <a:gd name="connsiteX1" fmla="*/ 4009293 w 4009293"/>
                    <a:gd name="connsiteY1" fmla="*/ 665 h 1372265"/>
                    <a:gd name="connsiteX2" fmla="*/ 4009292 w 4009293"/>
                    <a:gd name="connsiteY2" fmla="*/ 369943 h 1372265"/>
                    <a:gd name="connsiteX3" fmla="*/ 0 w 4009293"/>
                    <a:gd name="connsiteY3" fmla="*/ 1372265 h 1372265"/>
                    <a:gd name="connsiteX0" fmla="*/ 0 w 4009293"/>
                    <a:gd name="connsiteY0" fmla="*/ 1400221 h 1400221"/>
                    <a:gd name="connsiteX1" fmla="*/ 4009293 w 4009293"/>
                    <a:gd name="connsiteY1" fmla="*/ 28621 h 1400221"/>
                    <a:gd name="connsiteX2" fmla="*/ 4009292 w 4009293"/>
                    <a:gd name="connsiteY2" fmla="*/ 397899 h 1400221"/>
                    <a:gd name="connsiteX3" fmla="*/ 0 w 4009293"/>
                    <a:gd name="connsiteY3" fmla="*/ 1400221 h 1400221"/>
                    <a:gd name="connsiteX0" fmla="*/ 0 w 4009293"/>
                    <a:gd name="connsiteY0" fmla="*/ 1400221 h 1400221"/>
                    <a:gd name="connsiteX1" fmla="*/ 4009293 w 4009293"/>
                    <a:gd name="connsiteY1" fmla="*/ 28621 h 1400221"/>
                    <a:gd name="connsiteX2" fmla="*/ 4009292 w 4009293"/>
                    <a:gd name="connsiteY2" fmla="*/ 397899 h 1400221"/>
                    <a:gd name="connsiteX3" fmla="*/ 0 w 4009293"/>
                    <a:gd name="connsiteY3" fmla="*/ 1400221 h 1400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09293" h="1400221">
                      <a:moveTo>
                        <a:pt x="0" y="1400221"/>
                      </a:moveTo>
                      <a:cubicBezTo>
                        <a:pt x="1151793" y="462375"/>
                        <a:pt x="3077308" y="-141365"/>
                        <a:pt x="4009293" y="28621"/>
                      </a:cubicBezTo>
                      <a:cubicBezTo>
                        <a:pt x="4009293" y="169298"/>
                        <a:pt x="4009292" y="257222"/>
                        <a:pt x="4009292" y="397899"/>
                      </a:cubicBezTo>
                      <a:cubicBezTo>
                        <a:pt x="3097823" y="339283"/>
                        <a:pt x="1403839" y="535644"/>
                        <a:pt x="0" y="140022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0000"/>
                    </a:gs>
                    <a:gs pos="100000">
                      <a:srgbClr val="FF0000"/>
                    </a:gs>
                    <a:gs pos="50000">
                      <a:srgbClr val="FF2525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3" name="Группа 22"/>
              <p:cNvGrpSpPr/>
              <p:nvPr/>
            </p:nvGrpSpPr>
            <p:grpSpPr>
              <a:xfrm>
                <a:off x="5124474" y="2110185"/>
                <a:ext cx="3702662" cy="2411384"/>
                <a:chOff x="4688449" y="1826144"/>
                <a:chExt cx="4674586" cy="3044356"/>
              </a:xfrm>
            </p:grpSpPr>
            <p:sp>
              <p:nvSpPr>
                <p:cNvPr id="35" name="Полилиния 34"/>
                <p:cNvSpPr/>
                <p:nvPr/>
              </p:nvSpPr>
              <p:spPr>
                <a:xfrm>
                  <a:off x="4864673" y="2703106"/>
                  <a:ext cx="4230971" cy="1935647"/>
                </a:xfrm>
                <a:custGeom>
                  <a:avLst/>
                  <a:gdLst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807069"/>
                    <a:gd name="connsiteY0" fmla="*/ 2470638 h 2470638"/>
                    <a:gd name="connsiteX1" fmla="*/ 3560885 w 3807069"/>
                    <a:gd name="connsiteY1" fmla="*/ 0 h 2470638"/>
                    <a:gd name="connsiteX2" fmla="*/ 3807069 w 3807069"/>
                    <a:gd name="connsiteY2" fmla="*/ 958362 h 2470638"/>
                    <a:gd name="connsiteX3" fmla="*/ 0 w 3807069"/>
                    <a:gd name="connsiteY3" fmla="*/ 2470638 h 247063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694 h 1934694"/>
                    <a:gd name="connsiteX1" fmla="*/ 3807070 w 3807070"/>
                    <a:gd name="connsiteY1" fmla="*/ 386 h 1934694"/>
                    <a:gd name="connsiteX2" fmla="*/ 3807069 w 3807070"/>
                    <a:gd name="connsiteY2" fmla="*/ 422418 h 1934694"/>
                    <a:gd name="connsiteX3" fmla="*/ 0 w 3807070"/>
                    <a:gd name="connsiteY3" fmla="*/ 1934694 h 1934694"/>
                    <a:gd name="connsiteX0" fmla="*/ 0 w 3807070"/>
                    <a:gd name="connsiteY0" fmla="*/ 1934683 h 1934683"/>
                    <a:gd name="connsiteX1" fmla="*/ 3807070 w 3807070"/>
                    <a:gd name="connsiteY1" fmla="*/ 375 h 1934683"/>
                    <a:gd name="connsiteX2" fmla="*/ 3807069 w 3807070"/>
                    <a:gd name="connsiteY2" fmla="*/ 422407 h 1934683"/>
                    <a:gd name="connsiteX3" fmla="*/ 0 w 3807070"/>
                    <a:gd name="connsiteY3" fmla="*/ 1934683 h 1934683"/>
                    <a:gd name="connsiteX0" fmla="*/ 0 w 3807070"/>
                    <a:gd name="connsiteY0" fmla="*/ 1934683 h 1934683"/>
                    <a:gd name="connsiteX1" fmla="*/ 3807070 w 3807070"/>
                    <a:gd name="connsiteY1" fmla="*/ 375 h 1934683"/>
                    <a:gd name="connsiteX2" fmla="*/ 3807069 w 3807070"/>
                    <a:gd name="connsiteY2" fmla="*/ 422407 h 1934683"/>
                    <a:gd name="connsiteX3" fmla="*/ 0 w 3807070"/>
                    <a:gd name="connsiteY3" fmla="*/ 1934683 h 1934683"/>
                    <a:gd name="connsiteX0" fmla="*/ 0 w 3358012"/>
                    <a:gd name="connsiteY0" fmla="*/ 1508834 h 1508833"/>
                    <a:gd name="connsiteX1" fmla="*/ 3358012 w 3358012"/>
                    <a:gd name="connsiteY1" fmla="*/ 750 h 1508833"/>
                    <a:gd name="connsiteX2" fmla="*/ 3358011 w 3358012"/>
                    <a:gd name="connsiteY2" fmla="*/ 422782 h 1508833"/>
                    <a:gd name="connsiteX3" fmla="*/ 0 w 3358012"/>
                    <a:gd name="connsiteY3" fmla="*/ 1508834 h 1508833"/>
                    <a:gd name="connsiteX0" fmla="*/ 0 w 3319956"/>
                    <a:gd name="connsiteY0" fmla="*/ 1600037 h 1600037"/>
                    <a:gd name="connsiteX1" fmla="*/ 3319956 w 3319956"/>
                    <a:gd name="connsiteY1" fmla="*/ 619 h 1600037"/>
                    <a:gd name="connsiteX2" fmla="*/ 3319955 w 3319956"/>
                    <a:gd name="connsiteY2" fmla="*/ 422651 h 1600037"/>
                    <a:gd name="connsiteX3" fmla="*/ 0 w 3319956"/>
                    <a:gd name="connsiteY3" fmla="*/ 1600037 h 1600037"/>
                    <a:gd name="connsiteX0" fmla="*/ 0 w 3380845"/>
                    <a:gd name="connsiteY0" fmla="*/ 1546829 h 1546829"/>
                    <a:gd name="connsiteX1" fmla="*/ 3380845 w 3380845"/>
                    <a:gd name="connsiteY1" fmla="*/ 689 h 1546829"/>
                    <a:gd name="connsiteX2" fmla="*/ 3380844 w 3380845"/>
                    <a:gd name="connsiteY2" fmla="*/ 422721 h 1546829"/>
                    <a:gd name="connsiteX3" fmla="*/ 0 w 3380845"/>
                    <a:gd name="connsiteY3" fmla="*/ 1546829 h 1546829"/>
                    <a:gd name="connsiteX0" fmla="*/ 0 w 3380845"/>
                    <a:gd name="connsiteY0" fmla="*/ 1546718 h 1546718"/>
                    <a:gd name="connsiteX1" fmla="*/ 3380845 w 3380845"/>
                    <a:gd name="connsiteY1" fmla="*/ 578 h 1546718"/>
                    <a:gd name="connsiteX2" fmla="*/ 3380844 w 3380845"/>
                    <a:gd name="connsiteY2" fmla="*/ 422610 h 1546718"/>
                    <a:gd name="connsiteX3" fmla="*/ 0 w 3380845"/>
                    <a:gd name="connsiteY3" fmla="*/ 1546718 h 1546718"/>
                    <a:gd name="connsiteX0" fmla="*/ 0 w 3380845"/>
                    <a:gd name="connsiteY0" fmla="*/ 1546718 h 1546718"/>
                    <a:gd name="connsiteX1" fmla="*/ 3380845 w 3380845"/>
                    <a:gd name="connsiteY1" fmla="*/ 578 h 1546718"/>
                    <a:gd name="connsiteX2" fmla="*/ 3380844 w 3380845"/>
                    <a:gd name="connsiteY2" fmla="*/ 422610 h 1546718"/>
                    <a:gd name="connsiteX3" fmla="*/ 0 w 3380845"/>
                    <a:gd name="connsiteY3" fmla="*/ 1546718 h 1546718"/>
                    <a:gd name="connsiteX0" fmla="*/ 0 w 3380845"/>
                    <a:gd name="connsiteY0" fmla="*/ 1546718 h 1546718"/>
                    <a:gd name="connsiteX1" fmla="*/ 3380845 w 3380845"/>
                    <a:gd name="connsiteY1" fmla="*/ 578 h 1546718"/>
                    <a:gd name="connsiteX2" fmla="*/ 3380844 w 3380845"/>
                    <a:gd name="connsiteY2" fmla="*/ 422610 h 1546718"/>
                    <a:gd name="connsiteX3" fmla="*/ 0 w 3380845"/>
                    <a:gd name="connsiteY3" fmla="*/ 1546718 h 1546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0845" h="1546718">
                      <a:moveTo>
                        <a:pt x="0" y="1546718"/>
                      </a:moveTo>
                      <a:cubicBezTo>
                        <a:pt x="1102450" y="506776"/>
                        <a:pt x="2044414" y="-19938"/>
                        <a:pt x="3380845" y="578"/>
                      </a:cubicBezTo>
                      <a:cubicBezTo>
                        <a:pt x="3380845" y="141255"/>
                        <a:pt x="3380844" y="281933"/>
                        <a:pt x="3380844" y="422610"/>
                      </a:cubicBezTo>
                      <a:cubicBezTo>
                        <a:pt x="2504544" y="416748"/>
                        <a:pt x="1428901" y="688306"/>
                        <a:pt x="0" y="1546718"/>
                      </a:cubicBezTo>
                      <a:close/>
                    </a:path>
                  </a:pathLst>
                </a:custGeom>
                <a:solidFill>
                  <a:srgbClr val="E9E9E9">
                    <a:alpha val="4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6" name="Полилиния 35"/>
                <p:cNvSpPr/>
                <p:nvPr/>
              </p:nvSpPr>
              <p:spPr>
                <a:xfrm>
                  <a:off x="4936141" y="3627625"/>
                  <a:ext cx="4426894" cy="1242875"/>
                </a:xfrm>
                <a:custGeom>
                  <a:avLst/>
                  <a:gdLst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807069"/>
                    <a:gd name="connsiteY0" fmla="*/ 2470638 h 2470638"/>
                    <a:gd name="connsiteX1" fmla="*/ 3560885 w 3807069"/>
                    <a:gd name="connsiteY1" fmla="*/ 0 h 2470638"/>
                    <a:gd name="connsiteX2" fmla="*/ 3807069 w 3807069"/>
                    <a:gd name="connsiteY2" fmla="*/ 958362 h 2470638"/>
                    <a:gd name="connsiteX3" fmla="*/ 0 w 3807069"/>
                    <a:gd name="connsiteY3" fmla="*/ 2470638 h 247063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694 h 1934694"/>
                    <a:gd name="connsiteX1" fmla="*/ 3807070 w 3807070"/>
                    <a:gd name="connsiteY1" fmla="*/ 386 h 1934694"/>
                    <a:gd name="connsiteX2" fmla="*/ 3807069 w 3807070"/>
                    <a:gd name="connsiteY2" fmla="*/ 422418 h 1934694"/>
                    <a:gd name="connsiteX3" fmla="*/ 0 w 3807070"/>
                    <a:gd name="connsiteY3" fmla="*/ 1934694 h 1934694"/>
                    <a:gd name="connsiteX0" fmla="*/ 0 w 3807070"/>
                    <a:gd name="connsiteY0" fmla="*/ 1934683 h 1934683"/>
                    <a:gd name="connsiteX1" fmla="*/ 3807070 w 3807070"/>
                    <a:gd name="connsiteY1" fmla="*/ 375 h 1934683"/>
                    <a:gd name="connsiteX2" fmla="*/ 3807069 w 3807070"/>
                    <a:gd name="connsiteY2" fmla="*/ 422407 h 1934683"/>
                    <a:gd name="connsiteX3" fmla="*/ 0 w 3807070"/>
                    <a:gd name="connsiteY3" fmla="*/ 1934683 h 1934683"/>
                    <a:gd name="connsiteX0" fmla="*/ 0 w 3807070"/>
                    <a:gd name="connsiteY0" fmla="*/ 1934683 h 1934683"/>
                    <a:gd name="connsiteX1" fmla="*/ 3807070 w 3807070"/>
                    <a:gd name="connsiteY1" fmla="*/ 375 h 1934683"/>
                    <a:gd name="connsiteX2" fmla="*/ 3807069 w 3807070"/>
                    <a:gd name="connsiteY2" fmla="*/ 422407 h 1934683"/>
                    <a:gd name="connsiteX3" fmla="*/ 0 w 3807070"/>
                    <a:gd name="connsiteY3" fmla="*/ 1934683 h 1934683"/>
                    <a:gd name="connsiteX0" fmla="*/ 0 w 4009292"/>
                    <a:gd name="connsiteY0" fmla="*/ 1934683 h 1934683"/>
                    <a:gd name="connsiteX1" fmla="*/ 3807070 w 4009292"/>
                    <a:gd name="connsiteY1" fmla="*/ 375 h 1934683"/>
                    <a:gd name="connsiteX2" fmla="*/ 4009292 w 4009292"/>
                    <a:gd name="connsiteY2" fmla="*/ 932361 h 1934683"/>
                    <a:gd name="connsiteX3" fmla="*/ 0 w 4009292"/>
                    <a:gd name="connsiteY3" fmla="*/ 1934683 h 1934683"/>
                    <a:gd name="connsiteX0" fmla="*/ 0 w 4009293"/>
                    <a:gd name="connsiteY0" fmla="*/ 1372695 h 1372695"/>
                    <a:gd name="connsiteX1" fmla="*/ 4009293 w 4009293"/>
                    <a:gd name="connsiteY1" fmla="*/ 1095 h 1372695"/>
                    <a:gd name="connsiteX2" fmla="*/ 4009292 w 4009293"/>
                    <a:gd name="connsiteY2" fmla="*/ 370373 h 1372695"/>
                    <a:gd name="connsiteX3" fmla="*/ 0 w 4009293"/>
                    <a:gd name="connsiteY3" fmla="*/ 1372695 h 1372695"/>
                    <a:gd name="connsiteX0" fmla="*/ 0 w 4009293"/>
                    <a:gd name="connsiteY0" fmla="*/ 1372695 h 1372695"/>
                    <a:gd name="connsiteX1" fmla="*/ 4009293 w 4009293"/>
                    <a:gd name="connsiteY1" fmla="*/ 1095 h 1372695"/>
                    <a:gd name="connsiteX2" fmla="*/ 4009292 w 4009293"/>
                    <a:gd name="connsiteY2" fmla="*/ 370373 h 1372695"/>
                    <a:gd name="connsiteX3" fmla="*/ 0 w 4009293"/>
                    <a:gd name="connsiteY3" fmla="*/ 1372695 h 1372695"/>
                    <a:gd name="connsiteX0" fmla="*/ 0 w 4009293"/>
                    <a:gd name="connsiteY0" fmla="*/ 1372695 h 1372695"/>
                    <a:gd name="connsiteX1" fmla="*/ 4009293 w 4009293"/>
                    <a:gd name="connsiteY1" fmla="*/ 1095 h 1372695"/>
                    <a:gd name="connsiteX2" fmla="*/ 4009292 w 4009293"/>
                    <a:gd name="connsiteY2" fmla="*/ 370373 h 1372695"/>
                    <a:gd name="connsiteX3" fmla="*/ 0 w 4009293"/>
                    <a:gd name="connsiteY3" fmla="*/ 1372695 h 1372695"/>
                    <a:gd name="connsiteX0" fmla="*/ 0 w 4009293"/>
                    <a:gd name="connsiteY0" fmla="*/ 1372265 h 1372265"/>
                    <a:gd name="connsiteX1" fmla="*/ 4009293 w 4009293"/>
                    <a:gd name="connsiteY1" fmla="*/ 665 h 1372265"/>
                    <a:gd name="connsiteX2" fmla="*/ 4009292 w 4009293"/>
                    <a:gd name="connsiteY2" fmla="*/ 369943 h 1372265"/>
                    <a:gd name="connsiteX3" fmla="*/ 0 w 4009293"/>
                    <a:gd name="connsiteY3" fmla="*/ 1372265 h 1372265"/>
                    <a:gd name="connsiteX0" fmla="*/ 0 w 4009293"/>
                    <a:gd name="connsiteY0" fmla="*/ 1400221 h 1400221"/>
                    <a:gd name="connsiteX1" fmla="*/ 4009293 w 4009293"/>
                    <a:gd name="connsiteY1" fmla="*/ 28621 h 1400221"/>
                    <a:gd name="connsiteX2" fmla="*/ 4009292 w 4009293"/>
                    <a:gd name="connsiteY2" fmla="*/ 397899 h 1400221"/>
                    <a:gd name="connsiteX3" fmla="*/ 0 w 4009293"/>
                    <a:gd name="connsiteY3" fmla="*/ 1400221 h 1400221"/>
                    <a:gd name="connsiteX0" fmla="*/ 0 w 4009293"/>
                    <a:gd name="connsiteY0" fmla="*/ 1400221 h 1400221"/>
                    <a:gd name="connsiteX1" fmla="*/ 4009293 w 4009293"/>
                    <a:gd name="connsiteY1" fmla="*/ 28621 h 1400221"/>
                    <a:gd name="connsiteX2" fmla="*/ 4009292 w 4009293"/>
                    <a:gd name="connsiteY2" fmla="*/ 397899 h 1400221"/>
                    <a:gd name="connsiteX3" fmla="*/ 0 w 4009293"/>
                    <a:gd name="connsiteY3" fmla="*/ 1400221 h 1400221"/>
                    <a:gd name="connsiteX0" fmla="*/ 0 w 3491735"/>
                    <a:gd name="connsiteY0" fmla="*/ 1022909 h 1022909"/>
                    <a:gd name="connsiteX1" fmla="*/ 3491735 w 3491735"/>
                    <a:gd name="connsiteY1" fmla="*/ 54700 h 1022909"/>
                    <a:gd name="connsiteX2" fmla="*/ 3491734 w 3491735"/>
                    <a:gd name="connsiteY2" fmla="*/ 423978 h 1022909"/>
                    <a:gd name="connsiteX3" fmla="*/ 0 w 3491735"/>
                    <a:gd name="connsiteY3" fmla="*/ 1022909 h 1022909"/>
                    <a:gd name="connsiteX0" fmla="*/ 0 w 3491735"/>
                    <a:gd name="connsiteY0" fmla="*/ 1022909 h 1022909"/>
                    <a:gd name="connsiteX1" fmla="*/ 3491735 w 3491735"/>
                    <a:gd name="connsiteY1" fmla="*/ 54700 h 1022909"/>
                    <a:gd name="connsiteX2" fmla="*/ 3491734 w 3491735"/>
                    <a:gd name="connsiteY2" fmla="*/ 423978 h 1022909"/>
                    <a:gd name="connsiteX3" fmla="*/ 0 w 3491735"/>
                    <a:gd name="connsiteY3" fmla="*/ 1022909 h 1022909"/>
                    <a:gd name="connsiteX0" fmla="*/ 0 w 3491735"/>
                    <a:gd name="connsiteY0" fmla="*/ 1013980 h 1013980"/>
                    <a:gd name="connsiteX1" fmla="*/ 3491735 w 3491735"/>
                    <a:gd name="connsiteY1" fmla="*/ 45771 h 1013980"/>
                    <a:gd name="connsiteX2" fmla="*/ 3491734 w 3491735"/>
                    <a:gd name="connsiteY2" fmla="*/ 415049 h 1013980"/>
                    <a:gd name="connsiteX3" fmla="*/ 0 w 3491735"/>
                    <a:gd name="connsiteY3" fmla="*/ 1013980 h 1013980"/>
                    <a:gd name="connsiteX0" fmla="*/ 0 w 3537402"/>
                    <a:gd name="connsiteY0" fmla="*/ 993145 h 993145"/>
                    <a:gd name="connsiteX1" fmla="*/ 3537402 w 3537402"/>
                    <a:gd name="connsiteY1" fmla="*/ 47769 h 993145"/>
                    <a:gd name="connsiteX2" fmla="*/ 3537401 w 3537402"/>
                    <a:gd name="connsiteY2" fmla="*/ 417047 h 993145"/>
                    <a:gd name="connsiteX3" fmla="*/ 0 w 3537402"/>
                    <a:gd name="connsiteY3" fmla="*/ 993145 h 993145"/>
                    <a:gd name="connsiteX0" fmla="*/ 0 w 3537402"/>
                    <a:gd name="connsiteY0" fmla="*/ 993145 h 993145"/>
                    <a:gd name="connsiteX1" fmla="*/ 3537402 w 3537402"/>
                    <a:gd name="connsiteY1" fmla="*/ 47769 h 993145"/>
                    <a:gd name="connsiteX2" fmla="*/ 3537401 w 3537402"/>
                    <a:gd name="connsiteY2" fmla="*/ 417047 h 993145"/>
                    <a:gd name="connsiteX3" fmla="*/ 0 w 3537402"/>
                    <a:gd name="connsiteY3" fmla="*/ 993145 h 993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37402" h="993145">
                      <a:moveTo>
                        <a:pt x="0" y="993145"/>
                      </a:moveTo>
                      <a:cubicBezTo>
                        <a:pt x="1220293" y="154244"/>
                        <a:pt x="2605417" y="-122217"/>
                        <a:pt x="3537402" y="47769"/>
                      </a:cubicBezTo>
                      <a:cubicBezTo>
                        <a:pt x="3537402" y="188446"/>
                        <a:pt x="3537401" y="276370"/>
                        <a:pt x="3537401" y="417047"/>
                      </a:cubicBezTo>
                      <a:cubicBezTo>
                        <a:pt x="2625932" y="358431"/>
                        <a:pt x="1540840" y="387346"/>
                        <a:pt x="0" y="993145"/>
                      </a:cubicBezTo>
                      <a:close/>
                    </a:path>
                  </a:pathLst>
                </a:custGeom>
                <a:solidFill>
                  <a:srgbClr val="1C9A50">
                    <a:alpha val="4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" name="Полилиния 36"/>
                <p:cNvSpPr/>
                <p:nvPr/>
              </p:nvSpPr>
              <p:spPr>
                <a:xfrm>
                  <a:off x="4688449" y="1826144"/>
                  <a:ext cx="4192538" cy="2729939"/>
                </a:xfrm>
                <a:custGeom>
                  <a:avLst/>
                  <a:gdLst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487135"/>
                    <a:gd name="connsiteY0" fmla="*/ 2348860 h 2348860"/>
                    <a:gd name="connsiteX1" fmla="*/ 3469551 w 3487135"/>
                    <a:gd name="connsiteY1" fmla="*/ 0 h 2348860"/>
                    <a:gd name="connsiteX2" fmla="*/ 3487135 w 3487135"/>
                    <a:gd name="connsiteY2" fmla="*/ 430823 h 2348860"/>
                    <a:gd name="connsiteX3" fmla="*/ 0 w 3487135"/>
                    <a:gd name="connsiteY3" fmla="*/ 2348860 h 2348860"/>
                    <a:gd name="connsiteX0" fmla="*/ 0 w 3350134"/>
                    <a:gd name="connsiteY0" fmla="*/ 2181415 h 2181415"/>
                    <a:gd name="connsiteX1" fmla="*/ 3332550 w 3350134"/>
                    <a:gd name="connsiteY1" fmla="*/ 0 h 2181415"/>
                    <a:gd name="connsiteX2" fmla="*/ 3350134 w 3350134"/>
                    <a:gd name="connsiteY2" fmla="*/ 430823 h 2181415"/>
                    <a:gd name="connsiteX3" fmla="*/ 0 w 3350134"/>
                    <a:gd name="connsiteY3" fmla="*/ 2181415 h 2181415"/>
                    <a:gd name="connsiteX0" fmla="*/ 0 w 3350134"/>
                    <a:gd name="connsiteY0" fmla="*/ 2181415 h 2181415"/>
                    <a:gd name="connsiteX1" fmla="*/ 3332550 w 3350134"/>
                    <a:gd name="connsiteY1" fmla="*/ 0 h 2181415"/>
                    <a:gd name="connsiteX2" fmla="*/ 3350134 w 3350134"/>
                    <a:gd name="connsiteY2" fmla="*/ 430823 h 2181415"/>
                    <a:gd name="connsiteX3" fmla="*/ 0 w 3350134"/>
                    <a:gd name="connsiteY3" fmla="*/ 2181415 h 21814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50134" h="2181415">
                      <a:moveTo>
                        <a:pt x="0" y="2181415"/>
                      </a:moveTo>
                      <a:cubicBezTo>
                        <a:pt x="773724" y="847915"/>
                        <a:pt x="2031288" y="164123"/>
                        <a:pt x="3332550" y="0"/>
                      </a:cubicBezTo>
                      <a:lnTo>
                        <a:pt x="3350134" y="430823"/>
                      </a:lnTo>
                      <a:cubicBezTo>
                        <a:pt x="2640888" y="424961"/>
                        <a:pt x="1255418" y="834967"/>
                        <a:pt x="0" y="2181415"/>
                      </a:cubicBezTo>
                      <a:close/>
                    </a:path>
                  </a:pathLst>
                </a:custGeom>
                <a:solidFill>
                  <a:srgbClr val="47C7EE">
                    <a:alpha val="37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4" name="Группа 23"/>
              <p:cNvGrpSpPr/>
              <p:nvPr/>
            </p:nvGrpSpPr>
            <p:grpSpPr>
              <a:xfrm flipH="1">
                <a:off x="5042015" y="1930256"/>
                <a:ext cx="3974234" cy="2784784"/>
                <a:chOff x="332536" y="1758462"/>
                <a:chExt cx="4009293" cy="2809351"/>
              </a:xfrm>
              <a:effectLst>
                <a:outerShdw blurRad="165100" dist="38100" dir="2700000" algn="tl" rotWithShape="0">
                  <a:prstClr val="black">
                    <a:alpha val="48000"/>
                  </a:prstClr>
                </a:outerShdw>
              </a:effectLst>
            </p:grpSpPr>
            <p:sp>
              <p:nvSpPr>
                <p:cNvPr id="32" name="Полилиния 31"/>
                <p:cNvSpPr/>
                <p:nvPr/>
              </p:nvSpPr>
              <p:spPr>
                <a:xfrm flipH="1">
                  <a:off x="534759" y="2459633"/>
                  <a:ext cx="3807070" cy="1934684"/>
                </a:xfrm>
                <a:custGeom>
                  <a:avLst/>
                  <a:gdLst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807069"/>
                    <a:gd name="connsiteY0" fmla="*/ 2470638 h 2470638"/>
                    <a:gd name="connsiteX1" fmla="*/ 3560885 w 3807069"/>
                    <a:gd name="connsiteY1" fmla="*/ 0 h 2470638"/>
                    <a:gd name="connsiteX2" fmla="*/ 3807069 w 3807069"/>
                    <a:gd name="connsiteY2" fmla="*/ 958362 h 2470638"/>
                    <a:gd name="connsiteX3" fmla="*/ 0 w 3807069"/>
                    <a:gd name="connsiteY3" fmla="*/ 2470638 h 247063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694 h 1934694"/>
                    <a:gd name="connsiteX1" fmla="*/ 3807070 w 3807070"/>
                    <a:gd name="connsiteY1" fmla="*/ 386 h 1934694"/>
                    <a:gd name="connsiteX2" fmla="*/ 3807069 w 3807070"/>
                    <a:gd name="connsiteY2" fmla="*/ 422418 h 1934694"/>
                    <a:gd name="connsiteX3" fmla="*/ 0 w 3807070"/>
                    <a:gd name="connsiteY3" fmla="*/ 1934694 h 1934694"/>
                    <a:gd name="connsiteX0" fmla="*/ 0 w 3807070"/>
                    <a:gd name="connsiteY0" fmla="*/ 1934683 h 1934683"/>
                    <a:gd name="connsiteX1" fmla="*/ 3807070 w 3807070"/>
                    <a:gd name="connsiteY1" fmla="*/ 375 h 1934683"/>
                    <a:gd name="connsiteX2" fmla="*/ 3807069 w 3807070"/>
                    <a:gd name="connsiteY2" fmla="*/ 422407 h 1934683"/>
                    <a:gd name="connsiteX3" fmla="*/ 0 w 3807070"/>
                    <a:gd name="connsiteY3" fmla="*/ 1934683 h 1934683"/>
                    <a:gd name="connsiteX0" fmla="*/ 0 w 3807070"/>
                    <a:gd name="connsiteY0" fmla="*/ 1934683 h 1934683"/>
                    <a:gd name="connsiteX1" fmla="*/ 3807070 w 3807070"/>
                    <a:gd name="connsiteY1" fmla="*/ 375 h 1934683"/>
                    <a:gd name="connsiteX2" fmla="*/ 3807069 w 3807070"/>
                    <a:gd name="connsiteY2" fmla="*/ 422407 h 1934683"/>
                    <a:gd name="connsiteX3" fmla="*/ 0 w 3807070"/>
                    <a:gd name="connsiteY3" fmla="*/ 1934683 h 19346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07070" h="1934683">
                      <a:moveTo>
                        <a:pt x="0" y="1934683"/>
                      </a:moveTo>
                      <a:cubicBezTo>
                        <a:pt x="1011116" y="803407"/>
                        <a:pt x="2470639" y="-20141"/>
                        <a:pt x="3807070" y="375"/>
                      </a:cubicBezTo>
                      <a:cubicBezTo>
                        <a:pt x="3807070" y="141052"/>
                        <a:pt x="3807069" y="281730"/>
                        <a:pt x="3807069" y="422407"/>
                      </a:cubicBezTo>
                      <a:cubicBezTo>
                        <a:pt x="2930769" y="416545"/>
                        <a:pt x="1307123" y="832714"/>
                        <a:pt x="0" y="193468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/>
                    </a:gs>
                    <a:gs pos="50000">
                      <a:schemeClr val="bg1">
                        <a:lumMod val="74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" name="Полилиния 32"/>
                <p:cNvSpPr/>
                <p:nvPr/>
              </p:nvSpPr>
              <p:spPr>
                <a:xfrm flipH="1">
                  <a:off x="763360" y="1758462"/>
                  <a:ext cx="3578469" cy="2470638"/>
                </a:xfrm>
                <a:custGeom>
                  <a:avLst/>
                  <a:gdLst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78469" h="2470638">
                      <a:moveTo>
                        <a:pt x="0" y="2470638"/>
                      </a:moveTo>
                      <a:cubicBezTo>
                        <a:pt x="773724" y="1137138"/>
                        <a:pt x="2259623" y="164123"/>
                        <a:pt x="3560885" y="0"/>
                      </a:cubicBezTo>
                      <a:lnTo>
                        <a:pt x="3578469" y="430823"/>
                      </a:lnTo>
                      <a:cubicBezTo>
                        <a:pt x="2869223" y="424961"/>
                        <a:pt x="1148862" y="1078523"/>
                        <a:pt x="0" y="247063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47C7EE"/>
                    </a:gs>
                    <a:gs pos="100000">
                      <a:srgbClr val="47C7EE">
                        <a:lumMod val="38000"/>
                        <a:lumOff val="62000"/>
                      </a:srgbClr>
                    </a:gs>
                    <a:gs pos="50000">
                      <a:srgbClr val="47C7EE">
                        <a:lumMod val="70000"/>
                      </a:srgb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" name="Полилиния 33"/>
                <p:cNvSpPr/>
                <p:nvPr/>
              </p:nvSpPr>
              <p:spPr>
                <a:xfrm flipH="1">
                  <a:off x="332536" y="3167592"/>
                  <a:ext cx="4009293" cy="1400221"/>
                </a:xfrm>
                <a:custGeom>
                  <a:avLst/>
                  <a:gdLst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578469"/>
                    <a:gd name="connsiteY0" fmla="*/ 2470638 h 2470638"/>
                    <a:gd name="connsiteX1" fmla="*/ 3560885 w 3578469"/>
                    <a:gd name="connsiteY1" fmla="*/ 0 h 2470638"/>
                    <a:gd name="connsiteX2" fmla="*/ 3578469 w 3578469"/>
                    <a:gd name="connsiteY2" fmla="*/ 430823 h 2470638"/>
                    <a:gd name="connsiteX3" fmla="*/ 0 w 3578469"/>
                    <a:gd name="connsiteY3" fmla="*/ 2470638 h 2470638"/>
                    <a:gd name="connsiteX0" fmla="*/ 0 w 3807069"/>
                    <a:gd name="connsiteY0" fmla="*/ 2470638 h 2470638"/>
                    <a:gd name="connsiteX1" fmla="*/ 3560885 w 3807069"/>
                    <a:gd name="connsiteY1" fmla="*/ 0 h 2470638"/>
                    <a:gd name="connsiteX2" fmla="*/ 3807069 w 3807069"/>
                    <a:gd name="connsiteY2" fmla="*/ 958362 h 2470638"/>
                    <a:gd name="connsiteX3" fmla="*/ 0 w 3807069"/>
                    <a:gd name="connsiteY3" fmla="*/ 2470638 h 247063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308 h 1934308"/>
                    <a:gd name="connsiteX1" fmla="*/ 3807070 w 3807070"/>
                    <a:gd name="connsiteY1" fmla="*/ 0 h 1934308"/>
                    <a:gd name="connsiteX2" fmla="*/ 3807069 w 3807070"/>
                    <a:gd name="connsiteY2" fmla="*/ 422032 h 1934308"/>
                    <a:gd name="connsiteX3" fmla="*/ 0 w 3807070"/>
                    <a:gd name="connsiteY3" fmla="*/ 1934308 h 1934308"/>
                    <a:gd name="connsiteX0" fmla="*/ 0 w 3807070"/>
                    <a:gd name="connsiteY0" fmla="*/ 1934694 h 1934694"/>
                    <a:gd name="connsiteX1" fmla="*/ 3807070 w 3807070"/>
                    <a:gd name="connsiteY1" fmla="*/ 386 h 1934694"/>
                    <a:gd name="connsiteX2" fmla="*/ 3807069 w 3807070"/>
                    <a:gd name="connsiteY2" fmla="*/ 422418 h 1934694"/>
                    <a:gd name="connsiteX3" fmla="*/ 0 w 3807070"/>
                    <a:gd name="connsiteY3" fmla="*/ 1934694 h 1934694"/>
                    <a:gd name="connsiteX0" fmla="*/ 0 w 3807070"/>
                    <a:gd name="connsiteY0" fmla="*/ 1934683 h 1934683"/>
                    <a:gd name="connsiteX1" fmla="*/ 3807070 w 3807070"/>
                    <a:gd name="connsiteY1" fmla="*/ 375 h 1934683"/>
                    <a:gd name="connsiteX2" fmla="*/ 3807069 w 3807070"/>
                    <a:gd name="connsiteY2" fmla="*/ 422407 h 1934683"/>
                    <a:gd name="connsiteX3" fmla="*/ 0 w 3807070"/>
                    <a:gd name="connsiteY3" fmla="*/ 1934683 h 1934683"/>
                    <a:gd name="connsiteX0" fmla="*/ 0 w 3807070"/>
                    <a:gd name="connsiteY0" fmla="*/ 1934683 h 1934683"/>
                    <a:gd name="connsiteX1" fmla="*/ 3807070 w 3807070"/>
                    <a:gd name="connsiteY1" fmla="*/ 375 h 1934683"/>
                    <a:gd name="connsiteX2" fmla="*/ 3807069 w 3807070"/>
                    <a:gd name="connsiteY2" fmla="*/ 422407 h 1934683"/>
                    <a:gd name="connsiteX3" fmla="*/ 0 w 3807070"/>
                    <a:gd name="connsiteY3" fmla="*/ 1934683 h 1934683"/>
                    <a:gd name="connsiteX0" fmla="*/ 0 w 4009292"/>
                    <a:gd name="connsiteY0" fmla="*/ 1934683 h 1934683"/>
                    <a:gd name="connsiteX1" fmla="*/ 3807070 w 4009292"/>
                    <a:gd name="connsiteY1" fmla="*/ 375 h 1934683"/>
                    <a:gd name="connsiteX2" fmla="*/ 4009292 w 4009292"/>
                    <a:gd name="connsiteY2" fmla="*/ 932361 h 1934683"/>
                    <a:gd name="connsiteX3" fmla="*/ 0 w 4009292"/>
                    <a:gd name="connsiteY3" fmla="*/ 1934683 h 1934683"/>
                    <a:gd name="connsiteX0" fmla="*/ 0 w 4009293"/>
                    <a:gd name="connsiteY0" fmla="*/ 1372695 h 1372695"/>
                    <a:gd name="connsiteX1" fmla="*/ 4009293 w 4009293"/>
                    <a:gd name="connsiteY1" fmla="*/ 1095 h 1372695"/>
                    <a:gd name="connsiteX2" fmla="*/ 4009292 w 4009293"/>
                    <a:gd name="connsiteY2" fmla="*/ 370373 h 1372695"/>
                    <a:gd name="connsiteX3" fmla="*/ 0 w 4009293"/>
                    <a:gd name="connsiteY3" fmla="*/ 1372695 h 1372695"/>
                    <a:gd name="connsiteX0" fmla="*/ 0 w 4009293"/>
                    <a:gd name="connsiteY0" fmla="*/ 1372695 h 1372695"/>
                    <a:gd name="connsiteX1" fmla="*/ 4009293 w 4009293"/>
                    <a:gd name="connsiteY1" fmla="*/ 1095 h 1372695"/>
                    <a:gd name="connsiteX2" fmla="*/ 4009292 w 4009293"/>
                    <a:gd name="connsiteY2" fmla="*/ 370373 h 1372695"/>
                    <a:gd name="connsiteX3" fmla="*/ 0 w 4009293"/>
                    <a:gd name="connsiteY3" fmla="*/ 1372695 h 1372695"/>
                    <a:gd name="connsiteX0" fmla="*/ 0 w 4009293"/>
                    <a:gd name="connsiteY0" fmla="*/ 1372695 h 1372695"/>
                    <a:gd name="connsiteX1" fmla="*/ 4009293 w 4009293"/>
                    <a:gd name="connsiteY1" fmla="*/ 1095 h 1372695"/>
                    <a:gd name="connsiteX2" fmla="*/ 4009292 w 4009293"/>
                    <a:gd name="connsiteY2" fmla="*/ 370373 h 1372695"/>
                    <a:gd name="connsiteX3" fmla="*/ 0 w 4009293"/>
                    <a:gd name="connsiteY3" fmla="*/ 1372695 h 1372695"/>
                    <a:gd name="connsiteX0" fmla="*/ 0 w 4009293"/>
                    <a:gd name="connsiteY0" fmla="*/ 1372265 h 1372265"/>
                    <a:gd name="connsiteX1" fmla="*/ 4009293 w 4009293"/>
                    <a:gd name="connsiteY1" fmla="*/ 665 h 1372265"/>
                    <a:gd name="connsiteX2" fmla="*/ 4009292 w 4009293"/>
                    <a:gd name="connsiteY2" fmla="*/ 369943 h 1372265"/>
                    <a:gd name="connsiteX3" fmla="*/ 0 w 4009293"/>
                    <a:gd name="connsiteY3" fmla="*/ 1372265 h 1372265"/>
                    <a:gd name="connsiteX0" fmla="*/ 0 w 4009293"/>
                    <a:gd name="connsiteY0" fmla="*/ 1400221 h 1400221"/>
                    <a:gd name="connsiteX1" fmla="*/ 4009293 w 4009293"/>
                    <a:gd name="connsiteY1" fmla="*/ 28621 h 1400221"/>
                    <a:gd name="connsiteX2" fmla="*/ 4009292 w 4009293"/>
                    <a:gd name="connsiteY2" fmla="*/ 397899 h 1400221"/>
                    <a:gd name="connsiteX3" fmla="*/ 0 w 4009293"/>
                    <a:gd name="connsiteY3" fmla="*/ 1400221 h 1400221"/>
                    <a:gd name="connsiteX0" fmla="*/ 0 w 4009293"/>
                    <a:gd name="connsiteY0" fmla="*/ 1400221 h 1400221"/>
                    <a:gd name="connsiteX1" fmla="*/ 4009293 w 4009293"/>
                    <a:gd name="connsiteY1" fmla="*/ 28621 h 1400221"/>
                    <a:gd name="connsiteX2" fmla="*/ 4009292 w 4009293"/>
                    <a:gd name="connsiteY2" fmla="*/ 397899 h 1400221"/>
                    <a:gd name="connsiteX3" fmla="*/ 0 w 4009293"/>
                    <a:gd name="connsiteY3" fmla="*/ 1400221 h 1400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09293" h="1400221">
                      <a:moveTo>
                        <a:pt x="0" y="1400221"/>
                      </a:moveTo>
                      <a:cubicBezTo>
                        <a:pt x="1151793" y="462375"/>
                        <a:pt x="3077308" y="-141365"/>
                        <a:pt x="4009293" y="28621"/>
                      </a:cubicBezTo>
                      <a:cubicBezTo>
                        <a:pt x="4009293" y="169298"/>
                        <a:pt x="4009292" y="257222"/>
                        <a:pt x="4009292" y="397899"/>
                      </a:cubicBezTo>
                      <a:cubicBezTo>
                        <a:pt x="3097823" y="339283"/>
                        <a:pt x="1403839" y="535644"/>
                        <a:pt x="0" y="1400221"/>
                      </a:cubicBezTo>
                      <a:close/>
                    </a:path>
                  </a:pathLst>
                </a:custGeom>
                <a:solidFill>
                  <a:srgbClr val="1C9A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25" name="Группа 24"/>
              <p:cNvGrpSpPr/>
              <p:nvPr/>
            </p:nvGrpSpPr>
            <p:grpSpPr>
              <a:xfrm>
                <a:off x="3128728" y="811852"/>
                <a:ext cx="2359653" cy="3215887"/>
                <a:chOff x="2168834" y="187008"/>
                <a:chExt cx="2979046" cy="4060036"/>
              </a:xfrm>
            </p:grpSpPr>
            <p:grpSp>
              <p:nvGrpSpPr>
                <p:cNvPr id="26" name="Группа 25"/>
                <p:cNvGrpSpPr/>
                <p:nvPr/>
              </p:nvGrpSpPr>
              <p:grpSpPr>
                <a:xfrm>
                  <a:off x="2168834" y="187008"/>
                  <a:ext cx="2880320" cy="4058223"/>
                  <a:chOff x="2679582" y="1237936"/>
                  <a:chExt cx="1250936" cy="1762505"/>
                </a:xfrm>
                <a:solidFill>
                  <a:schemeClr val="bg1">
                    <a:lumMod val="95000"/>
                    <a:alpha val="14000"/>
                  </a:schemeClr>
                </a:solidFill>
                <a:effectLst/>
              </p:grpSpPr>
              <p:sp>
                <p:nvSpPr>
                  <p:cNvPr id="30" name="Полилиния 29"/>
                  <p:cNvSpPr/>
                  <p:nvPr/>
                </p:nvSpPr>
                <p:spPr>
                  <a:xfrm>
                    <a:off x="2679582" y="1237936"/>
                    <a:ext cx="1250936" cy="1762505"/>
                  </a:xfrm>
                  <a:custGeom>
                    <a:avLst/>
                    <a:gdLst>
                      <a:gd name="connsiteX0" fmla="*/ 38100 w 1076325"/>
                      <a:gd name="connsiteY0" fmla="*/ 714375 h 1652587"/>
                      <a:gd name="connsiteX1" fmla="*/ 1000125 w 1076325"/>
                      <a:gd name="connsiteY1" fmla="*/ 4762 h 1652587"/>
                      <a:gd name="connsiteX2" fmla="*/ 1076325 w 1076325"/>
                      <a:gd name="connsiteY2" fmla="*/ 0 h 1652587"/>
                      <a:gd name="connsiteX3" fmla="*/ 1071562 w 1076325"/>
                      <a:gd name="connsiteY3" fmla="*/ 1581150 h 1652587"/>
                      <a:gd name="connsiteX4" fmla="*/ 857250 w 1076325"/>
                      <a:gd name="connsiteY4" fmla="*/ 1652587 h 1652587"/>
                      <a:gd name="connsiteX5" fmla="*/ 0 w 1076325"/>
                      <a:gd name="connsiteY5" fmla="*/ 809625 h 1652587"/>
                      <a:gd name="connsiteX6" fmla="*/ 38100 w 1076325"/>
                      <a:gd name="connsiteY6" fmla="*/ 714375 h 1652587"/>
                      <a:gd name="connsiteX0" fmla="*/ 52250 w 1090475"/>
                      <a:gd name="connsiteY0" fmla="*/ 714375 h 1652587"/>
                      <a:gd name="connsiteX1" fmla="*/ 1014275 w 1090475"/>
                      <a:gd name="connsiteY1" fmla="*/ 4762 h 1652587"/>
                      <a:gd name="connsiteX2" fmla="*/ 1090475 w 1090475"/>
                      <a:gd name="connsiteY2" fmla="*/ 0 h 1652587"/>
                      <a:gd name="connsiteX3" fmla="*/ 1085712 w 1090475"/>
                      <a:gd name="connsiteY3" fmla="*/ 1581150 h 1652587"/>
                      <a:gd name="connsiteX4" fmla="*/ 871400 w 1090475"/>
                      <a:gd name="connsiteY4" fmla="*/ 1652587 h 1652587"/>
                      <a:gd name="connsiteX5" fmla="*/ 14150 w 1090475"/>
                      <a:gd name="connsiteY5" fmla="*/ 809625 h 1652587"/>
                      <a:gd name="connsiteX6" fmla="*/ 52250 w 1090475"/>
                      <a:gd name="connsiteY6" fmla="*/ 714375 h 1652587"/>
                      <a:gd name="connsiteX0" fmla="*/ 76394 w 1114619"/>
                      <a:gd name="connsiteY0" fmla="*/ 714375 h 1652587"/>
                      <a:gd name="connsiteX1" fmla="*/ 1038419 w 1114619"/>
                      <a:gd name="connsiteY1" fmla="*/ 4762 h 1652587"/>
                      <a:gd name="connsiteX2" fmla="*/ 1114619 w 1114619"/>
                      <a:gd name="connsiteY2" fmla="*/ 0 h 1652587"/>
                      <a:gd name="connsiteX3" fmla="*/ 1109856 w 1114619"/>
                      <a:gd name="connsiteY3" fmla="*/ 1581150 h 1652587"/>
                      <a:gd name="connsiteX4" fmla="*/ 895544 w 1114619"/>
                      <a:gd name="connsiteY4" fmla="*/ 1652587 h 1652587"/>
                      <a:gd name="connsiteX5" fmla="*/ 38294 w 1114619"/>
                      <a:gd name="connsiteY5" fmla="*/ 809625 h 1652587"/>
                      <a:gd name="connsiteX6" fmla="*/ 76394 w 1114619"/>
                      <a:gd name="connsiteY6" fmla="*/ 714375 h 1652587"/>
                      <a:gd name="connsiteX0" fmla="*/ 76394 w 1114619"/>
                      <a:gd name="connsiteY0" fmla="*/ 714375 h 1652587"/>
                      <a:gd name="connsiteX1" fmla="*/ 1038419 w 1114619"/>
                      <a:gd name="connsiteY1" fmla="*/ 4762 h 1652587"/>
                      <a:gd name="connsiteX2" fmla="*/ 1114619 w 1114619"/>
                      <a:gd name="connsiteY2" fmla="*/ 0 h 1652587"/>
                      <a:gd name="connsiteX3" fmla="*/ 1109856 w 1114619"/>
                      <a:gd name="connsiteY3" fmla="*/ 1581150 h 1652587"/>
                      <a:gd name="connsiteX4" fmla="*/ 895544 w 1114619"/>
                      <a:gd name="connsiteY4" fmla="*/ 1652587 h 1652587"/>
                      <a:gd name="connsiteX5" fmla="*/ 38294 w 1114619"/>
                      <a:gd name="connsiteY5" fmla="*/ 809625 h 1652587"/>
                      <a:gd name="connsiteX6" fmla="*/ 76394 w 1114619"/>
                      <a:gd name="connsiteY6" fmla="*/ 714375 h 1652587"/>
                      <a:gd name="connsiteX0" fmla="*/ 76394 w 1114619"/>
                      <a:gd name="connsiteY0" fmla="*/ 714375 h 1652587"/>
                      <a:gd name="connsiteX1" fmla="*/ 1038419 w 1114619"/>
                      <a:gd name="connsiteY1" fmla="*/ 4762 h 1652587"/>
                      <a:gd name="connsiteX2" fmla="*/ 1114619 w 1114619"/>
                      <a:gd name="connsiteY2" fmla="*/ 0 h 1652587"/>
                      <a:gd name="connsiteX3" fmla="*/ 1109856 w 1114619"/>
                      <a:gd name="connsiteY3" fmla="*/ 1581150 h 1652587"/>
                      <a:gd name="connsiteX4" fmla="*/ 895544 w 1114619"/>
                      <a:gd name="connsiteY4" fmla="*/ 1652587 h 1652587"/>
                      <a:gd name="connsiteX5" fmla="*/ 38294 w 1114619"/>
                      <a:gd name="connsiteY5" fmla="*/ 809625 h 1652587"/>
                      <a:gd name="connsiteX6" fmla="*/ 76394 w 1114619"/>
                      <a:gd name="connsiteY6" fmla="*/ 714375 h 1652587"/>
                      <a:gd name="connsiteX0" fmla="*/ 76394 w 1114619"/>
                      <a:gd name="connsiteY0" fmla="*/ 714375 h 1652587"/>
                      <a:gd name="connsiteX1" fmla="*/ 1038419 w 1114619"/>
                      <a:gd name="connsiteY1" fmla="*/ 4762 h 1652587"/>
                      <a:gd name="connsiteX2" fmla="*/ 1114619 w 1114619"/>
                      <a:gd name="connsiteY2" fmla="*/ 0 h 1652587"/>
                      <a:gd name="connsiteX3" fmla="*/ 1109856 w 1114619"/>
                      <a:gd name="connsiteY3" fmla="*/ 1581150 h 1652587"/>
                      <a:gd name="connsiteX4" fmla="*/ 895544 w 1114619"/>
                      <a:gd name="connsiteY4" fmla="*/ 1652587 h 1652587"/>
                      <a:gd name="connsiteX5" fmla="*/ 38294 w 1114619"/>
                      <a:gd name="connsiteY5" fmla="*/ 809625 h 1652587"/>
                      <a:gd name="connsiteX6" fmla="*/ 76394 w 1114619"/>
                      <a:gd name="connsiteY6" fmla="*/ 714375 h 1652587"/>
                      <a:gd name="connsiteX0" fmla="*/ 76394 w 1114619"/>
                      <a:gd name="connsiteY0" fmla="*/ 820848 h 1759060"/>
                      <a:gd name="connsiteX1" fmla="*/ 1038419 w 1114619"/>
                      <a:gd name="connsiteY1" fmla="*/ 111235 h 1759060"/>
                      <a:gd name="connsiteX2" fmla="*/ 1114619 w 1114619"/>
                      <a:gd name="connsiteY2" fmla="*/ 106473 h 1759060"/>
                      <a:gd name="connsiteX3" fmla="*/ 1109856 w 1114619"/>
                      <a:gd name="connsiteY3" fmla="*/ 1687623 h 1759060"/>
                      <a:gd name="connsiteX4" fmla="*/ 895544 w 1114619"/>
                      <a:gd name="connsiteY4" fmla="*/ 1759060 h 1759060"/>
                      <a:gd name="connsiteX5" fmla="*/ 38294 w 1114619"/>
                      <a:gd name="connsiteY5" fmla="*/ 916098 h 1759060"/>
                      <a:gd name="connsiteX6" fmla="*/ 76394 w 1114619"/>
                      <a:gd name="connsiteY6" fmla="*/ 820848 h 1759060"/>
                      <a:gd name="connsiteX0" fmla="*/ 76394 w 1114619"/>
                      <a:gd name="connsiteY0" fmla="*/ 772613 h 1710825"/>
                      <a:gd name="connsiteX1" fmla="*/ 1038419 w 1114619"/>
                      <a:gd name="connsiteY1" fmla="*/ 63000 h 1710825"/>
                      <a:gd name="connsiteX2" fmla="*/ 1114619 w 1114619"/>
                      <a:gd name="connsiteY2" fmla="*/ 58238 h 1710825"/>
                      <a:gd name="connsiteX3" fmla="*/ 1109856 w 1114619"/>
                      <a:gd name="connsiteY3" fmla="*/ 1639388 h 1710825"/>
                      <a:gd name="connsiteX4" fmla="*/ 895544 w 1114619"/>
                      <a:gd name="connsiteY4" fmla="*/ 1710825 h 1710825"/>
                      <a:gd name="connsiteX5" fmla="*/ 38294 w 1114619"/>
                      <a:gd name="connsiteY5" fmla="*/ 867863 h 1710825"/>
                      <a:gd name="connsiteX6" fmla="*/ 76394 w 1114619"/>
                      <a:gd name="connsiteY6" fmla="*/ 772613 h 1710825"/>
                      <a:gd name="connsiteX0" fmla="*/ 76394 w 1114619"/>
                      <a:gd name="connsiteY0" fmla="*/ 795652 h 1733864"/>
                      <a:gd name="connsiteX1" fmla="*/ 1038419 w 1114619"/>
                      <a:gd name="connsiteY1" fmla="*/ 86039 h 1733864"/>
                      <a:gd name="connsiteX2" fmla="*/ 1114619 w 1114619"/>
                      <a:gd name="connsiteY2" fmla="*/ 81277 h 1733864"/>
                      <a:gd name="connsiteX3" fmla="*/ 1109856 w 1114619"/>
                      <a:gd name="connsiteY3" fmla="*/ 1662427 h 1733864"/>
                      <a:gd name="connsiteX4" fmla="*/ 895544 w 1114619"/>
                      <a:gd name="connsiteY4" fmla="*/ 1733864 h 1733864"/>
                      <a:gd name="connsiteX5" fmla="*/ 38294 w 1114619"/>
                      <a:gd name="connsiteY5" fmla="*/ 890902 h 1733864"/>
                      <a:gd name="connsiteX6" fmla="*/ 76394 w 1114619"/>
                      <a:gd name="connsiteY6" fmla="*/ 795652 h 1733864"/>
                      <a:gd name="connsiteX0" fmla="*/ 76394 w 1205138"/>
                      <a:gd name="connsiteY0" fmla="*/ 795652 h 1733864"/>
                      <a:gd name="connsiteX1" fmla="*/ 1038419 w 1205138"/>
                      <a:gd name="connsiteY1" fmla="*/ 86039 h 1733864"/>
                      <a:gd name="connsiteX2" fmla="*/ 1114619 w 1205138"/>
                      <a:gd name="connsiteY2" fmla="*/ 81277 h 1733864"/>
                      <a:gd name="connsiteX3" fmla="*/ 1109856 w 1205138"/>
                      <a:gd name="connsiteY3" fmla="*/ 1662427 h 1733864"/>
                      <a:gd name="connsiteX4" fmla="*/ 895544 w 1205138"/>
                      <a:gd name="connsiteY4" fmla="*/ 1733864 h 1733864"/>
                      <a:gd name="connsiteX5" fmla="*/ 38294 w 1205138"/>
                      <a:gd name="connsiteY5" fmla="*/ 890902 h 1733864"/>
                      <a:gd name="connsiteX6" fmla="*/ 76394 w 1205138"/>
                      <a:gd name="connsiteY6" fmla="*/ 795652 h 1733864"/>
                      <a:gd name="connsiteX0" fmla="*/ 76394 w 1244356"/>
                      <a:gd name="connsiteY0" fmla="*/ 795652 h 1733864"/>
                      <a:gd name="connsiteX1" fmla="*/ 1038419 w 1244356"/>
                      <a:gd name="connsiteY1" fmla="*/ 86039 h 1733864"/>
                      <a:gd name="connsiteX2" fmla="*/ 1114619 w 1244356"/>
                      <a:gd name="connsiteY2" fmla="*/ 81277 h 1733864"/>
                      <a:gd name="connsiteX3" fmla="*/ 1109856 w 1244356"/>
                      <a:gd name="connsiteY3" fmla="*/ 1662427 h 1733864"/>
                      <a:gd name="connsiteX4" fmla="*/ 895544 w 1244356"/>
                      <a:gd name="connsiteY4" fmla="*/ 1733864 h 1733864"/>
                      <a:gd name="connsiteX5" fmla="*/ 38294 w 1244356"/>
                      <a:gd name="connsiteY5" fmla="*/ 890902 h 1733864"/>
                      <a:gd name="connsiteX6" fmla="*/ 76394 w 1244356"/>
                      <a:gd name="connsiteY6" fmla="*/ 795652 h 1733864"/>
                      <a:gd name="connsiteX0" fmla="*/ 76394 w 1244356"/>
                      <a:gd name="connsiteY0" fmla="*/ 795652 h 1742939"/>
                      <a:gd name="connsiteX1" fmla="*/ 1038419 w 1244356"/>
                      <a:gd name="connsiteY1" fmla="*/ 86039 h 1742939"/>
                      <a:gd name="connsiteX2" fmla="*/ 1114619 w 1244356"/>
                      <a:gd name="connsiteY2" fmla="*/ 81277 h 1742939"/>
                      <a:gd name="connsiteX3" fmla="*/ 1109856 w 1244356"/>
                      <a:gd name="connsiteY3" fmla="*/ 1662427 h 1742939"/>
                      <a:gd name="connsiteX4" fmla="*/ 895544 w 1244356"/>
                      <a:gd name="connsiteY4" fmla="*/ 1733864 h 1742939"/>
                      <a:gd name="connsiteX5" fmla="*/ 38294 w 1244356"/>
                      <a:gd name="connsiteY5" fmla="*/ 890902 h 1742939"/>
                      <a:gd name="connsiteX6" fmla="*/ 76394 w 1244356"/>
                      <a:gd name="connsiteY6" fmla="*/ 795652 h 1742939"/>
                      <a:gd name="connsiteX0" fmla="*/ 76394 w 1244356"/>
                      <a:gd name="connsiteY0" fmla="*/ 795652 h 1770915"/>
                      <a:gd name="connsiteX1" fmla="*/ 1038419 w 1244356"/>
                      <a:gd name="connsiteY1" fmla="*/ 86039 h 1770915"/>
                      <a:gd name="connsiteX2" fmla="*/ 1114619 w 1244356"/>
                      <a:gd name="connsiteY2" fmla="*/ 81277 h 1770915"/>
                      <a:gd name="connsiteX3" fmla="*/ 1109856 w 1244356"/>
                      <a:gd name="connsiteY3" fmla="*/ 1662427 h 1770915"/>
                      <a:gd name="connsiteX4" fmla="*/ 895544 w 1244356"/>
                      <a:gd name="connsiteY4" fmla="*/ 1733864 h 1770915"/>
                      <a:gd name="connsiteX5" fmla="*/ 38294 w 1244356"/>
                      <a:gd name="connsiteY5" fmla="*/ 890902 h 1770915"/>
                      <a:gd name="connsiteX6" fmla="*/ 76394 w 1244356"/>
                      <a:gd name="connsiteY6" fmla="*/ 795652 h 1770915"/>
                      <a:gd name="connsiteX0" fmla="*/ 76394 w 1244356"/>
                      <a:gd name="connsiteY0" fmla="*/ 795652 h 1770915"/>
                      <a:gd name="connsiteX1" fmla="*/ 1038419 w 1244356"/>
                      <a:gd name="connsiteY1" fmla="*/ 86039 h 1770915"/>
                      <a:gd name="connsiteX2" fmla="*/ 1114619 w 1244356"/>
                      <a:gd name="connsiteY2" fmla="*/ 81277 h 1770915"/>
                      <a:gd name="connsiteX3" fmla="*/ 1109856 w 1244356"/>
                      <a:gd name="connsiteY3" fmla="*/ 1662427 h 1770915"/>
                      <a:gd name="connsiteX4" fmla="*/ 895544 w 1244356"/>
                      <a:gd name="connsiteY4" fmla="*/ 1733864 h 1770915"/>
                      <a:gd name="connsiteX5" fmla="*/ 38294 w 1244356"/>
                      <a:gd name="connsiteY5" fmla="*/ 890902 h 1770915"/>
                      <a:gd name="connsiteX6" fmla="*/ 76394 w 1244356"/>
                      <a:gd name="connsiteY6" fmla="*/ 795652 h 1770915"/>
                      <a:gd name="connsiteX0" fmla="*/ 76394 w 1244356"/>
                      <a:gd name="connsiteY0" fmla="*/ 795652 h 1770915"/>
                      <a:gd name="connsiteX1" fmla="*/ 1038419 w 1244356"/>
                      <a:gd name="connsiteY1" fmla="*/ 86039 h 1770915"/>
                      <a:gd name="connsiteX2" fmla="*/ 1114619 w 1244356"/>
                      <a:gd name="connsiteY2" fmla="*/ 81277 h 1770915"/>
                      <a:gd name="connsiteX3" fmla="*/ 1109856 w 1244356"/>
                      <a:gd name="connsiteY3" fmla="*/ 1662427 h 1770915"/>
                      <a:gd name="connsiteX4" fmla="*/ 895544 w 1244356"/>
                      <a:gd name="connsiteY4" fmla="*/ 1733864 h 1770915"/>
                      <a:gd name="connsiteX5" fmla="*/ 38294 w 1244356"/>
                      <a:gd name="connsiteY5" fmla="*/ 890902 h 1770915"/>
                      <a:gd name="connsiteX6" fmla="*/ 76394 w 1244356"/>
                      <a:gd name="connsiteY6" fmla="*/ 795652 h 1770915"/>
                      <a:gd name="connsiteX0" fmla="*/ 76394 w 1244356"/>
                      <a:gd name="connsiteY0" fmla="*/ 795652 h 1758294"/>
                      <a:gd name="connsiteX1" fmla="*/ 1038419 w 1244356"/>
                      <a:gd name="connsiteY1" fmla="*/ 86039 h 1758294"/>
                      <a:gd name="connsiteX2" fmla="*/ 1114619 w 1244356"/>
                      <a:gd name="connsiteY2" fmla="*/ 81277 h 1758294"/>
                      <a:gd name="connsiteX3" fmla="*/ 1109856 w 1244356"/>
                      <a:gd name="connsiteY3" fmla="*/ 1662427 h 1758294"/>
                      <a:gd name="connsiteX4" fmla="*/ 895544 w 1244356"/>
                      <a:gd name="connsiteY4" fmla="*/ 1733864 h 1758294"/>
                      <a:gd name="connsiteX5" fmla="*/ 38294 w 1244356"/>
                      <a:gd name="connsiteY5" fmla="*/ 890902 h 1758294"/>
                      <a:gd name="connsiteX6" fmla="*/ 76394 w 1244356"/>
                      <a:gd name="connsiteY6" fmla="*/ 795652 h 1758294"/>
                      <a:gd name="connsiteX0" fmla="*/ 76394 w 1244356"/>
                      <a:gd name="connsiteY0" fmla="*/ 795652 h 1759756"/>
                      <a:gd name="connsiteX1" fmla="*/ 1038419 w 1244356"/>
                      <a:gd name="connsiteY1" fmla="*/ 86039 h 1759756"/>
                      <a:gd name="connsiteX2" fmla="*/ 1114619 w 1244356"/>
                      <a:gd name="connsiteY2" fmla="*/ 81277 h 1759756"/>
                      <a:gd name="connsiteX3" fmla="*/ 1109856 w 1244356"/>
                      <a:gd name="connsiteY3" fmla="*/ 1662427 h 1759756"/>
                      <a:gd name="connsiteX4" fmla="*/ 895544 w 1244356"/>
                      <a:gd name="connsiteY4" fmla="*/ 1733864 h 1759756"/>
                      <a:gd name="connsiteX5" fmla="*/ 38294 w 1244356"/>
                      <a:gd name="connsiteY5" fmla="*/ 890902 h 1759756"/>
                      <a:gd name="connsiteX6" fmla="*/ 76394 w 1244356"/>
                      <a:gd name="connsiteY6" fmla="*/ 795652 h 1759756"/>
                      <a:gd name="connsiteX0" fmla="*/ 76394 w 1244356"/>
                      <a:gd name="connsiteY0" fmla="*/ 795652 h 1759756"/>
                      <a:gd name="connsiteX1" fmla="*/ 1038419 w 1244356"/>
                      <a:gd name="connsiteY1" fmla="*/ 86039 h 1759756"/>
                      <a:gd name="connsiteX2" fmla="*/ 1114619 w 1244356"/>
                      <a:gd name="connsiteY2" fmla="*/ 81277 h 1759756"/>
                      <a:gd name="connsiteX3" fmla="*/ 1109856 w 1244356"/>
                      <a:gd name="connsiteY3" fmla="*/ 1662427 h 1759756"/>
                      <a:gd name="connsiteX4" fmla="*/ 895544 w 1244356"/>
                      <a:gd name="connsiteY4" fmla="*/ 1733864 h 1759756"/>
                      <a:gd name="connsiteX5" fmla="*/ 38294 w 1244356"/>
                      <a:gd name="connsiteY5" fmla="*/ 890902 h 1759756"/>
                      <a:gd name="connsiteX6" fmla="*/ 76394 w 1244356"/>
                      <a:gd name="connsiteY6" fmla="*/ 795652 h 1759756"/>
                      <a:gd name="connsiteX0" fmla="*/ 79105 w 1247067"/>
                      <a:gd name="connsiteY0" fmla="*/ 795652 h 1759756"/>
                      <a:gd name="connsiteX1" fmla="*/ 1041130 w 1247067"/>
                      <a:gd name="connsiteY1" fmla="*/ 86039 h 1759756"/>
                      <a:gd name="connsiteX2" fmla="*/ 1117330 w 1247067"/>
                      <a:gd name="connsiteY2" fmla="*/ 81277 h 1759756"/>
                      <a:gd name="connsiteX3" fmla="*/ 1112567 w 1247067"/>
                      <a:gd name="connsiteY3" fmla="*/ 1662427 h 1759756"/>
                      <a:gd name="connsiteX4" fmla="*/ 898255 w 1247067"/>
                      <a:gd name="connsiteY4" fmla="*/ 1733864 h 1759756"/>
                      <a:gd name="connsiteX5" fmla="*/ 41005 w 1247067"/>
                      <a:gd name="connsiteY5" fmla="*/ 890902 h 1759756"/>
                      <a:gd name="connsiteX6" fmla="*/ 79105 w 1247067"/>
                      <a:gd name="connsiteY6" fmla="*/ 795652 h 1759756"/>
                      <a:gd name="connsiteX0" fmla="*/ 79105 w 1247067"/>
                      <a:gd name="connsiteY0" fmla="*/ 795652 h 1759756"/>
                      <a:gd name="connsiteX1" fmla="*/ 1041130 w 1247067"/>
                      <a:gd name="connsiteY1" fmla="*/ 86039 h 1759756"/>
                      <a:gd name="connsiteX2" fmla="*/ 1117330 w 1247067"/>
                      <a:gd name="connsiteY2" fmla="*/ 81277 h 1759756"/>
                      <a:gd name="connsiteX3" fmla="*/ 1112567 w 1247067"/>
                      <a:gd name="connsiteY3" fmla="*/ 1662427 h 1759756"/>
                      <a:gd name="connsiteX4" fmla="*/ 898255 w 1247067"/>
                      <a:gd name="connsiteY4" fmla="*/ 1733864 h 1759756"/>
                      <a:gd name="connsiteX5" fmla="*/ 41005 w 1247067"/>
                      <a:gd name="connsiteY5" fmla="*/ 890902 h 1759756"/>
                      <a:gd name="connsiteX6" fmla="*/ 79105 w 1247067"/>
                      <a:gd name="connsiteY6" fmla="*/ 795652 h 1759756"/>
                      <a:gd name="connsiteX0" fmla="*/ 82974 w 1250936"/>
                      <a:gd name="connsiteY0" fmla="*/ 795652 h 1759756"/>
                      <a:gd name="connsiteX1" fmla="*/ 1044999 w 1250936"/>
                      <a:gd name="connsiteY1" fmla="*/ 86039 h 1759756"/>
                      <a:gd name="connsiteX2" fmla="*/ 1121199 w 1250936"/>
                      <a:gd name="connsiteY2" fmla="*/ 81277 h 1759756"/>
                      <a:gd name="connsiteX3" fmla="*/ 1116436 w 1250936"/>
                      <a:gd name="connsiteY3" fmla="*/ 1662427 h 1759756"/>
                      <a:gd name="connsiteX4" fmla="*/ 902124 w 1250936"/>
                      <a:gd name="connsiteY4" fmla="*/ 1733864 h 1759756"/>
                      <a:gd name="connsiteX5" fmla="*/ 44874 w 1250936"/>
                      <a:gd name="connsiteY5" fmla="*/ 890902 h 1759756"/>
                      <a:gd name="connsiteX6" fmla="*/ 82974 w 1250936"/>
                      <a:gd name="connsiteY6" fmla="*/ 795652 h 1759756"/>
                      <a:gd name="connsiteX0" fmla="*/ 82974 w 1250936"/>
                      <a:gd name="connsiteY0" fmla="*/ 795652 h 1762505"/>
                      <a:gd name="connsiteX1" fmla="*/ 1044999 w 1250936"/>
                      <a:gd name="connsiteY1" fmla="*/ 86039 h 1762505"/>
                      <a:gd name="connsiteX2" fmla="*/ 1121199 w 1250936"/>
                      <a:gd name="connsiteY2" fmla="*/ 81277 h 1762505"/>
                      <a:gd name="connsiteX3" fmla="*/ 1116436 w 1250936"/>
                      <a:gd name="connsiteY3" fmla="*/ 1662427 h 1762505"/>
                      <a:gd name="connsiteX4" fmla="*/ 902124 w 1250936"/>
                      <a:gd name="connsiteY4" fmla="*/ 1733864 h 1762505"/>
                      <a:gd name="connsiteX5" fmla="*/ 44874 w 1250936"/>
                      <a:gd name="connsiteY5" fmla="*/ 890902 h 1762505"/>
                      <a:gd name="connsiteX6" fmla="*/ 82974 w 1250936"/>
                      <a:gd name="connsiteY6" fmla="*/ 795652 h 1762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50936" h="1762505">
                        <a:moveTo>
                          <a:pt x="82974" y="795652"/>
                        </a:moveTo>
                        <a:cubicBezTo>
                          <a:pt x="821378" y="897903"/>
                          <a:pt x="1105873" y="954105"/>
                          <a:pt x="1044999" y="86039"/>
                        </a:cubicBezTo>
                        <a:cubicBezTo>
                          <a:pt x="1037507" y="-53695"/>
                          <a:pt x="1089221" y="634"/>
                          <a:pt x="1121199" y="81277"/>
                        </a:cubicBezTo>
                        <a:cubicBezTo>
                          <a:pt x="1326831" y="726739"/>
                          <a:pt x="1259460" y="1273524"/>
                          <a:pt x="1116436" y="1662427"/>
                        </a:cubicBezTo>
                        <a:cubicBezTo>
                          <a:pt x="1074602" y="1770201"/>
                          <a:pt x="947248" y="1785704"/>
                          <a:pt x="902124" y="1733864"/>
                        </a:cubicBezTo>
                        <a:cubicBezTo>
                          <a:pt x="580193" y="1308152"/>
                          <a:pt x="366805" y="1060056"/>
                          <a:pt x="44874" y="890902"/>
                        </a:cubicBezTo>
                        <a:cubicBezTo>
                          <a:pt x="-24069" y="843088"/>
                          <a:pt x="-15245" y="771486"/>
                          <a:pt x="82974" y="79565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1" name="Овал 30"/>
                  <p:cNvSpPr/>
                  <p:nvPr/>
                </p:nvSpPr>
                <p:spPr>
                  <a:xfrm>
                    <a:off x="3059832" y="1413669"/>
                    <a:ext cx="576064" cy="5760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27" name="Группа 26"/>
                <p:cNvGrpSpPr/>
                <p:nvPr/>
              </p:nvGrpSpPr>
              <p:grpSpPr>
                <a:xfrm>
                  <a:off x="2267560" y="188821"/>
                  <a:ext cx="2880320" cy="4058223"/>
                  <a:chOff x="2679582" y="1237936"/>
                  <a:chExt cx="1250936" cy="1762505"/>
                </a:xfrm>
                <a:solidFill>
                  <a:schemeClr val="bg1">
                    <a:lumMod val="95000"/>
                  </a:schemeClr>
                </a:solidFill>
                <a:effectLst/>
              </p:grpSpPr>
              <p:sp>
                <p:nvSpPr>
                  <p:cNvPr id="28" name="Полилиния 27"/>
                  <p:cNvSpPr/>
                  <p:nvPr/>
                </p:nvSpPr>
                <p:spPr>
                  <a:xfrm>
                    <a:off x="2679582" y="1237936"/>
                    <a:ext cx="1250936" cy="1762505"/>
                  </a:xfrm>
                  <a:custGeom>
                    <a:avLst/>
                    <a:gdLst>
                      <a:gd name="connsiteX0" fmla="*/ 38100 w 1076325"/>
                      <a:gd name="connsiteY0" fmla="*/ 714375 h 1652587"/>
                      <a:gd name="connsiteX1" fmla="*/ 1000125 w 1076325"/>
                      <a:gd name="connsiteY1" fmla="*/ 4762 h 1652587"/>
                      <a:gd name="connsiteX2" fmla="*/ 1076325 w 1076325"/>
                      <a:gd name="connsiteY2" fmla="*/ 0 h 1652587"/>
                      <a:gd name="connsiteX3" fmla="*/ 1071562 w 1076325"/>
                      <a:gd name="connsiteY3" fmla="*/ 1581150 h 1652587"/>
                      <a:gd name="connsiteX4" fmla="*/ 857250 w 1076325"/>
                      <a:gd name="connsiteY4" fmla="*/ 1652587 h 1652587"/>
                      <a:gd name="connsiteX5" fmla="*/ 0 w 1076325"/>
                      <a:gd name="connsiteY5" fmla="*/ 809625 h 1652587"/>
                      <a:gd name="connsiteX6" fmla="*/ 38100 w 1076325"/>
                      <a:gd name="connsiteY6" fmla="*/ 714375 h 1652587"/>
                      <a:gd name="connsiteX0" fmla="*/ 52250 w 1090475"/>
                      <a:gd name="connsiteY0" fmla="*/ 714375 h 1652587"/>
                      <a:gd name="connsiteX1" fmla="*/ 1014275 w 1090475"/>
                      <a:gd name="connsiteY1" fmla="*/ 4762 h 1652587"/>
                      <a:gd name="connsiteX2" fmla="*/ 1090475 w 1090475"/>
                      <a:gd name="connsiteY2" fmla="*/ 0 h 1652587"/>
                      <a:gd name="connsiteX3" fmla="*/ 1085712 w 1090475"/>
                      <a:gd name="connsiteY3" fmla="*/ 1581150 h 1652587"/>
                      <a:gd name="connsiteX4" fmla="*/ 871400 w 1090475"/>
                      <a:gd name="connsiteY4" fmla="*/ 1652587 h 1652587"/>
                      <a:gd name="connsiteX5" fmla="*/ 14150 w 1090475"/>
                      <a:gd name="connsiteY5" fmla="*/ 809625 h 1652587"/>
                      <a:gd name="connsiteX6" fmla="*/ 52250 w 1090475"/>
                      <a:gd name="connsiteY6" fmla="*/ 714375 h 1652587"/>
                      <a:gd name="connsiteX0" fmla="*/ 76394 w 1114619"/>
                      <a:gd name="connsiteY0" fmla="*/ 714375 h 1652587"/>
                      <a:gd name="connsiteX1" fmla="*/ 1038419 w 1114619"/>
                      <a:gd name="connsiteY1" fmla="*/ 4762 h 1652587"/>
                      <a:gd name="connsiteX2" fmla="*/ 1114619 w 1114619"/>
                      <a:gd name="connsiteY2" fmla="*/ 0 h 1652587"/>
                      <a:gd name="connsiteX3" fmla="*/ 1109856 w 1114619"/>
                      <a:gd name="connsiteY3" fmla="*/ 1581150 h 1652587"/>
                      <a:gd name="connsiteX4" fmla="*/ 895544 w 1114619"/>
                      <a:gd name="connsiteY4" fmla="*/ 1652587 h 1652587"/>
                      <a:gd name="connsiteX5" fmla="*/ 38294 w 1114619"/>
                      <a:gd name="connsiteY5" fmla="*/ 809625 h 1652587"/>
                      <a:gd name="connsiteX6" fmla="*/ 76394 w 1114619"/>
                      <a:gd name="connsiteY6" fmla="*/ 714375 h 1652587"/>
                      <a:gd name="connsiteX0" fmla="*/ 76394 w 1114619"/>
                      <a:gd name="connsiteY0" fmla="*/ 714375 h 1652587"/>
                      <a:gd name="connsiteX1" fmla="*/ 1038419 w 1114619"/>
                      <a:gd name="connsiteY1" fmla="*/ 4762 h 1652587"/>
                      <a:gd name="connsiteX2" fmla="*/ 1114619 w 1114619"/>
                      <a:gd name="connsiteY2" fmla="*/ 0 h 1652587"/>
                      <a:gd name="connsiteX3" fmla="*/ 1109856 w 1114619"/>
                      <a:gd name="connsiteY3" fmla="*/ 1581150 h 1652587"/>
                      <a:gd name="connsiteX4" fmla="*/ 895544 w 1114619"/>
                      <a:gd name="connsiteY4" fmla="*/ 1652587 h 1652587"/>
                      <a:gd name="connsiteX5" fmla="*/ 38294 w 1114619"/>
                      <a:gd name="connsiteY5" fmla="*/ 809625 h 1652587"/>
                      <a:gd name="connsiteX6" fmla="*/ 76394 w 1114619"/>
                      <a:gd name="connsiteY6" fmla="*/ 714375 h 1652587"/>
                      <a:gd name="connsiteX0" fmla="*/ 76394 w 1114619"/>
                      <a:gd name="connsiteY0" fmla="*/ 714375 h 1652587"/>
                      <a:gd name="connsiteX1" fmla="*/ 1038419 w 1114619"/>
                      <a:gd name="connsiteY1" fmla="*/ 4762 h 1652587"/>
                      <a:gd name="connsiteX2" fmla="*/ 1114619 w 1114619"/>
                      <a:gd name="connsiteY2" fmla="*/ 0 h 1652587"/>
                      <a:gd name="connsiteX3" fmla="*/ 1109856 w 1114619"/>
                      <a:gd name="connsiteY3" fmla="*/ 1581150 h 1652587"/>
                      <a:gd name="connsiteX4" fmla="*/ 895544 w 1114619"/>
                      <a:gd name="connsiteY4" fmla="*/ 1652587 h 1652587"/>
                      <a:gd name="connsiteX5" fmla="*/ 38294 w 1114619"/>
                      <a:gd name="connsiteY5" fmla="*/ 809625 h 1652587"/>
                      <a:gd name="connsiteX6" fmla="*/ 76394 w 1114619"/>
                      <a:gd name="connsiteY6" fmla="*/ 714375 h 1652587"/>
                      <a:gd name="connsiteX0" fmla="*/ 76394 w 1114619"/>
                      <a:gd name="connsiteY0" fmla="*/ 714375 h 1652587"/>
                      <a:gd name="connsiteX1" fmla="*/ 1038419 w 1114619"/>
                      <a:gd name="connsiteY1" fmla="*/ 4762 h 1652587"/>
                      <a:gd name="connsiteX2" fmla="*/ 1114619 w 1114619"/>
                      <a:gd name="connsiteY2" fmla="*/ 0 h 1652587"/>
                      <a:gd name="connsiteX3" fmla="*/ 1109856 w 1114619"/>
                      <a:gd name="connsiteY3" fmla="*/ 1581150 h 1652587"/>
                      <a:gd name="connsiteX4" fmla="*/ 895544 w 1114619"/>
                      <a:gd name="connsiteY4" fmla="*/ 1652587 h 1652587"/>
                      <a:gd name="connsiteX5" fmla="*/ 38294 w 1114619"/>
                      <a:gd name="connsiteY5" fmla="*/ 809625 h 1652587"/>
                      <a:gd name="connsiteX6" fmla="*/ 76394 w 1114619"/>
                      <a:gd name="connsiteY6" fmla="*/ 714375 h 1652587"/>
                      <a:gd name="connsiteX0" fmla="*/ 76394 w 1114619"/>
                      <a:gd name="connsiteY0" fmla="*/ 820848 h 1759060"/>
                      <a:gd name="connsiteX1" fmla="*/ 1038419 w 1114619"/>
                      <a:gd name="connsiteY1" fmla="*/ 111235 h 1759060"/>
                      <a:gd name="connsiteX2" fmla="*/ 1114619 w 1114619"/>
                      <a:gd name="connsiteY2" fmla="*/ 106473 h 1759060"/>
                      <a:gd name="connsiteX3" fmla="*/ 1109856 w 1114619"/>
                      <a:gd name="connsiteY3" fmla="*/ 1687623 h 1759060"/>
                      <a:gd name="connsiteX4" fmla="*/ 895544 w 1114619"/>
                      <a:gd name="connsiteY4" fmla="*/ 1759060 h 1759060"/>
                      <a:gd name="connsiteX5" fmla="*/ 38294 w 1114619"/>
                      <a:gd name="connsiteY5" fmla="*/ 916098 h 1759060"/>
                      <a:gd name="connsiteX6" fmla="*/ 76394 w 1114619"/>
                      <a:gd name="connsiteY6" fmla="*/ 820848 h 1759060"/>
                      <a:gd name="connsiteX0" fmla="*/ 76394 w 1114619"/>
                      <a:gd name="connsiteY0" fmla="*/ 772613 h 1710825"/>
                      <a:gd name="connsiteX1" fmla="*/ 1038419 w 1114619"/>
                      <a:gd name="connsiteY1" fmla="*/ 63000 h 1710825"/>
                      <a:gd name="connsiteX2" fmla="*/ 1114619 w 1114619"/>
                      <a:gd name="connsiteY2" fmla="*/ 58238 h 1710825"/>
                      <a:gd name="connsiteX3" fmla="*/ 1109856 w 1114619"/>
                      <a:gd name="connsiteY3" fmla="*/ 1639388 h 1710825"/>
                      <a:gd name="connsiteX4" fmla="*/ 895544 w 1114619"/>
                      <a:gd name="connsiteY4" fmla="*/ 1710825 h 1710825"/>
                      <a:gd name="connsiteX5" fmla="*/ 38294 w 1114619"/>
                      <a:gd name="connsiteY5" fmla="*/ 867863 h 1710825"/>
                      <a:gd name="connsiteX6" fmla="*/ 76394 w 1114619"/>
                      <a:gd name="connsiteY6" fmla="*/ 772613 h 1710825"/>
                      <a:gd name="connsiteX0" fmla="*/ 76394 w 1114619"/>
                      <a:gd name="connsiteY0" fmla="*/ 795652 h 1733864"/>
                      <a:gd name="connsiteX1" fmla="*/ 1038419 w 1114619"/>
                      <a:gd name="connsiteY1" fmla="*/ 86039 h 1733864"/>
                      <a:gd name="connsiteX2" fmla="*/ 1114619 w 1114619"/>
                      <a:gd name="connsiteY2" fmla="*/ 81277 h 1733864"/>
                      <a:gd name="connsiteX3" fmla="*/ 1109856 w 1114619"/>
                      <a:gd name="connsiteY3" fmla="*/ 1662427 h 1733864"/>
                      <a:gd name="connsiteX4" fmla="*/ 895544 w 1114619"/>
                      <a:gd name="connsiteY4" fmla="*/ 1733864 h 1733864"/>
                      <a:gd name="connsiteX5" fmla="*/ 38294 w 1114619"/>
                      <a:gd name="connsiteY5" fmla="*/ 890902 h 1733864"/>
                      <a:gd name="connsiteX6" fmla="*/ 76394 w 1114619"/>
                      <a:gd name="connsiteY6" fmla="*/ 795652 h 1733864"/>
                      <a:gd name="connsiteX0" fmla="*/ 76394 w 1205138"/>
                      <a:gd name="connsiteY0" fmla="*/ 795652 h 1733864"/>
                      <a:gd name="connsiteX1" fmla="*/ 1038419 w 1205138"/>
                      <a:gd name="connsiteY1" fmla="*/ 86039 h 1733864"/>
                      <a:gd name="connsiteX2" fmla="*/ 1114619 w 1205138"/>
                      <a:gd name="connsiteY2" fmla="*/ 81277 h 1733864"/>
                      <a:gd name="connsiteX3" fmla="*/ 1109856 w 1205138"/>
                      <a:gd name="connsiteY3" fmla="*/ 1662427 h 1733864"/>
                      <a:gd name="connsiteX4" fmla="*/ 895544 w 1205138"/>
                      <a:gd name="connsiteY4" fmla="*/ 1733864 h 1733864"/>
                      <a:gd name="connsiteX5" fmla="*/ 38294 w 1205138"/>
                      <a:gd name="connsiteY5" fmla="*/ 890902 h 1733864"/>
                      <a:gd name="connsiteX6" fmla="*/ 76394 w 1205138"/>
                      <a:gd name="connsiteY6" fmla="*/ 795652 h 1733864"/>
                      <a:gd name="connsiteX0" fmla="*/ 76394 w 1244356"/>
                      <a:gd name="connsiteY0" fmla="*/ 795652 h 1733864"/>
                      <a:gd name="connsiteX1" fmla="*/ 1038419 w 1244356"/>
                      <a:gd name="connsiteY1" fmla="*/ 86039 h 1733864"/>
                      <a:gd name="connsiteX2" fmla="*/ 1114619 w 1244356"/>
                      <a:gd name="connsiteY2" fmla="*/ 81277 h 1733864"/>
                      <a:gd name="connsiteX3" fmla="*/ 1109856 w 1244356"/>
                      <a:gd name="connsiteY3" fmla="*/ 1662427 h 1733864"/>
                      <a:gd name="connsiteX4" fmla="*/ 895544 w 1244356"/>
                      <a:gd name="connsiteY4" fmla="*/ 1733864 h 1733864"/>
                      <a:gd name="connsiteX5" fmla="*/ 38294 w 1244356"/>
                      <a:gd name="connsiteY5" fmla="*/ 890902 h 1733864"/>
                      <a:gd name="connsiteX6" fmla="*/ 76394 w 1244356"/>
                      <a:gd name="connsiteY6" fmla="*/ 795652 h 1733864"/>
                      <a:gd name="connsiteX0" fmla="*/ 76394 w 1244356"/>
                      <a:gd name="connsiteY0" fmla="*/ 795652 h 1742939"/>
                      <a:gd name="connsiteX1" fmla="*/ 1038419 w 1244356"/>
                      <a:gd name="connsiteY1" fmla="*/ 86039 h 1742939"/>
                      <a:gd name="connsiteX2" fmla="*/ 1114619 w 1244356"/>
                      <a:gd name="connsiteY2" fmla="*/ 81277 h 1742939"/>
                      <a:gd name="connsiteX3" fmla="*/ 1109856 w 1244356"/>
                      <a:gd name="connsiteY3" fmla="*/ 1662427 h 1742939"/>
                      <a:gd name="connsiteX4" fmla="*/ 895544 w 1244356"/>
                      <a:gd name="connsiteY4" fmla="*/ 1733864 h 1742939"/>
                      <a:gd name="connsiteX5" fmla="*/ 38294 w 1244356"/>
                      <a:gd name="connsiteY5" fmla="*/ 890902 h 1742939"/>
                      <a:gd name="connsiteX6" fmla="*/ 76394 w 1244356"/>
                      <a:gd name="connsiteY6" fmla="*/ 795652 h 1742939"/>
                      <a:gd name="connsiteX0" fmla="*/ 76394 w 1244356"/>
                      <a:gd name="connsiteY0" fmla="*/ 795652 h 1770915"/>
                      <a:gd name="connsiteX1" fmla="*/ 1038419 w 1244356"/>
                      <a:gd name="connsiteY1" fmla="*/ 86039 h 1770915"/>
                      <a:gd name="connsiteX2" fmla="*/ 1114619 w 1244356"/>
                      <a:gd name="connsiteY2" fmla="*/ 81277 h 1770915"/>
                      <a:gd name="connsiteX3" fmla="*/ 1109856 w 1244356"/>
                      <a:gd name="connsiteY3" fmla="*/ 1662427 h 1770915"/>
                      <a:gd name="connsiteX4" fmla="*/ 895544 w 1244356"/>
                      <a:gd name="connsiteY4" fmla="*/ 1733864 h 1770915"/>
                      <a:gd name="connsiteX5" fmla="*/ 38294 w 1244356"/>
                      <a:gd name="connsiteY5" fmla="*/ 890902 h 1770915"/>
                      <a:gd name="connsiteX6" fmla="*/ 76394 w 1244356"/>
                      <a:gd name="connsiteY6" fmla="*/ 795652 h 1770915"/>
                      <a:gd name="connsiteX0" fmla="*/ 76394 w 1244356"/>
                      <a:gd name="connsiteY0" fmla="*/ 795652 h 1770915"/>
                      <a:gd name="connsiteX1" fmla="*/ 1038419 w 1244356"/>
                      <a:gd name="connsiteY1" fmla="*/ 86039 h 1770915"/>
                      <a:gd name="connsiteX2" fmla="*/ 1114619 w 1244356"/>
                      <a:gd name="connsiteY2" fmla="*/ 81277 h 1770915"/>
                      <a:gd name="connsiteX3" fmla="*/ 1109856 w 1244356"/>
                      <a:gd name="connsiteY3" fmla="*/ 1662427 h 1770915"/>
                      <a:gd name="connsiteX4" fmla="*/ 895544 w 1244356"/>
                      <a:gd name="connsiteY4" fmla="*/ 1733864 h 1770915"/>
                      <a:gd name="connsiteX5" fmla="*/ 38294 w 1244356"/>
                      <a:gd name="connsiteY5" fmla="*/ 890902 h 1770915"/>
                      <a:gd name="connsiteX6" fmla="*/ 76394 w 1244356"/>
                      <a:gd name="connsiteY6" fmla="*/ 795652 h 1770915"/>
                      <a:gd name="connsiteX0" fmla="*/ 76394 w 1244356"/>
                      <a:gd name="connsiteY0" fmla="*/ 795652 h 1770915"/>
                      <a:gd name="connsiteX1" fmla="*/ 1038419 w 1244356"/>
                      <a:gd name="connsiteY1" fmla="*/ 86039 h 1770915"/>
                      <a:gd name="connsiteX2" fmla="*/ 1114619 w 1244356"/>
                      <a:gd name="connsiteY2" fmla="*/ 81277 h 1770915"/>
                      <a:gd name="connsiteX3" fmla="*/ 1109856 w 1244356"/>
                      <a:gd name="connsiteY3" fmla="*/ 1662427 h 1770915"/>
                      <a:gd name="connsiteX4" fmla="*/ 895544 w 1244356"/>
                      <a:gd name="connsiteY4" fmla="*/ 1733864 h 1770915"/>
                      <a:gd name="connsiteX5" fmla="*/ 38294 w 1244356"/>
                      <a:gd name="connsiteY5" fmla="*/ 890902 h 1770915"/>
                      <a:gd name="connsiteX6" fmla="*/ 76394 w 1244356"/>
                      <a:gd name="connsiteY6" fmla="*/ 795652 h 1770915"/>
                      <a:gd name="connsiteX0" fmla="*/ 76394 w 1244356"/>
                      <a:gd name="connsiteY0" fmla="*/ 795652 h 1758294"/>
                      <a:gd name="connsiteX1" fmla="*/ 1038419 w 1244356"/>
                      <a:gd name="connsiteY1" fmla="*/ 86039 h 1758294"/>
                      <a:gd name="connsiteX2" fmla="*/ 1114619 w 1244356"/>
                      <a:gd name="connsiteY2" fmla="*/ 81277 h 1758294"/>
                      <a:gd name="connsiteX3" fmla="*/ 1109856 w 1244356"/>
                      <a:gd name="connsiteY3" fmla="*/ 1662427 h 1758294"/>
                      <a:gd name="connsiteX4" fmla="*/ 895544 w 1244356"/>
                      <a:gd name="connsiteY4" fmla="*/ 1733864 h 1758294"/>
                      <a:gd name="connsiteX5" fmla="*/ 38294 w 1244356"/>
                      <a:gd name="connsiteY5" fmla="*/ 890902 h 1758294"/>
                      <a:gd name="connsiteX6" fmla="*/ 76394 w 1244356"/>
                      <a:gd name="connsiteY6" fmla="*/ 795652 h 1758294"/>
                      <a:gd name="connsiteX0" fmla="*/ 76394 w 1244356"/>
                      <a:gd name="connsiteY0" fmla="*/ 795652 h 1759756"/>
                      <a:gd name="connsiteX1" fmla="*/ 1038419 w 1244356"/>
                      <a:gd name="connsiteY1" fmla="*/ 86039 h 1759756"/>
                      <a:gd name="connsiteX2" fmla="*/ 1114619 w 1244356"/>
                      <a:gd name="connsiteY2" fmla="*/ 81277 h 1759756"/>
                      <a:gd name="connsiteX3" fmla="*/ 1109856 w 1244356"/>
                      <a:gd name="connsiteY3" fmla="*/ 1662427 h 1759756"/>
                      <a:gd name="connsiteX4" fmla="*/ 895544 w 1244356"/>
                      <a:gd name="connsiteY4" fmla="*/ 1733864 h 1759756"/>
                      <a:gd name="connsiteX5" fmla="*/ 38294 w 1244356"/>
                      <a:gd name="connsiteY5" fmla="*/ 890902 h 1759756"/>
                      <a:gd name="connsiteX6" fmla="*/ 76394 w 1244356"/>
                      <a:gd name="connsiteY6" fmla="*/ 795652 h 1759756"/>
                      <a:gd name="connsiteX0" fmla="*/ 76394 w 1244356"/>
                      <a:gd name="connsiteY0" fmla="*/ 795652 h 1759756"/>
                      <a:gd name="connsiteX1" fmla="*/ 1038419 w 1244356"/>
                      <a:gd name="connsiteY1" fmla="*/ 86039 h 1759756"/>
                      <a:gd name="connsiteX2" fmla="*/ 1114619 w 1244356"/>
                      <a:gd name="connsiteY2" fmla="*/ 81277 h 1759756"/>
                      <a:gd name="connsiteX3" fmla="*/ 1109856 w 1244356"/>
                      <a:gd name="connsiteY3" fmla="*/ 1662427 h 1759756"/>
                      <a:gd name="connsiteX4" fmla="*/ 895544 w 1244356"/>
                      <a:gd name="connsiteY4" fmla="*/ 1733864 h 1759756"/>
                      <a:gd name="connsiteX5" fmla="*/ 38294 w 1244356"/>
                      <a:gd name="connsiteY5" fmla="*/ 890902 h 1759756"/>
                      <a:gd name="connsiteX6" fmla="*/ 76394 w 1244356"/>
                      <a:gd name="connsiteY6" fmla="*/ 795652 h 1759756"/>
                      <a:gd name="connsiteX0" fmla="*/ 79105 w 1247067"/>
                      <a:gd name="connsiteY0" fmla="*/ 795652 h 1759756"/>
                      <a:gd name="connsiteX1" fmla="*/ 1041130 w 1247067"/>
                      <a:gd name="connsiteY1" fmla="*/ 86039 h 1759756"/>
                      <a:gd name="connsiteX2" fmla="*/ 1117330 w 1247067"/>
                      <a:gd name="connsiteY2" fmla="*/ 81277 h 1759756"/>
                      <a:gd name="connsiteX3" fmla="*/ 1112567 w 1247067"/>
                      <a:gd name="connsiteY3" fmla="*/ 1662427 h 1759756"/>
                      <a:gd name="connsiteX4" fmla="*/ 898255 w 1247067"/>
                      <a:gd name="connsiteY4" fmla="*/ 1733864 h 1759756"/>
                      <a:gd name="connsiteX5" fmla="*/ 41005 w 1247067"/>
                      <a:gd name="connsiteY5" fmla="*/ 890902 h 1759756"/>
                      <a:gd name="connsiteX6" fmla="*/ 79105 w 1247067"/>
                      <a:gd name="connsiteY6" fmla="*/ 795652 h 1759756"/>
                      <a:gd name="connsiteX0" fmla="*/ 79105 w 1247067"/>
                      <a:gd name="connsiteY0" fmla="*/ 795652 h 1759756"/>
                      <a:gd name="connsiteX1" fmla="*/ 1041130 w 1247067"/>
                      <a:gd name="connsiteY1" fmla="*/ 86039 h 1759756"/>
                      <a:gd name="connsiteX2" fmla="*/ 1117330 w 1247067"/>
                      <a:gd name="connsiteY2" fmla="*/ 81277 h 1759756"/>
                      <a:gd name="connsiteX3" fmla="*/ 1112567 w 1247067"/>
                      <a:gd name="connsiteY3" fmla="*/ 1662427 h 1759756"/>
                      <a:gd name="connsiteX4" fmla="*/ 898255 w 1247067"/>
                      <a:gd name="connsiteY4" fmla="*/ 1733864 h 1759756"/>
                      <a:gd name="connsiteX5" fmla="*/ 41005 w 1247067"/>
                      <a:gd name="connsiteY5" fmla="*/ 890902 h 1759756"/>
                      <a:gd name="connsiteX6" fmla="*/ 79105 w 1247067"/>
                      <a:gd name="connsiteY6" fmla="*/ 795652 h 1759756"/>
                      <a:gd name="connsiteX0" fmla="*/ 82974 w 1250936"/>
                      <a:gd name="connsiteY0" fmla="*/ 795652 h 1759756"/>
                      <a:gd name="connsiteX1" fmla="*/ 1044999 w 1250936"/>
                      <a:gd name="connsiteY1" fmla="*/ 86039 h 1759756"/>
                      <a:gd name="connsiteX2" fmla="*/ 1121199 w 1250936"/>
                      <a:gd name="connsiteY2" fmla="*/ 81277 h 1759756"/>
                      <a:gd name="connsiteX3" fmla="*/ 1116436 w 1250936"/>
                      <a:gd name="connsiteY3" fmla="*/ 1662427 h 1759756"/>
                      <a:gd name="connsiteX4" fmla="*/ 902124 w 1250936"/>
                      <a:gd name="connsiteY4" fmla="*/ 1733864 h 1759756"/>
                      <a:gd name="connsiteX5" fmla="*/ 44874 w 1250936"/>
                      <a:gd name="connsiteY5" fmla="*/ 890902 h 1759756"/>
                      <a:gd name="connsiteX6" fmla="*/ 82974 w 1250936"/>
                      <a:gd name="connsiteY6" fmla="*/ 795652 h 1759756"/>
                      <a:gd name="connsiteX0" fmla="*/ 82974 w 1250936"/>
                      <a:gd name="connsiteY0" fmla="*/ 795652 h 1762505"/>
                      <a:gd name="connsiteX1" fmla="*/ 1044999 w 1250936"/>
                      <a:gd name="connsiteY1" fmla="*/ 86039 h 1762505"/>
                      <a:gd name="connsiteX2" fmla="*/ 1121199 w 1250936"/>
                      <a:gd name="connsiteY2" fmla="*/ 81277 h 1762505"/>
                      <a:gd name="connsiteX3" fmla="*/ 1116436 w 1250936"/>
                      <a:gd name="connsiteY3" fmla="*/ 1662427 h 1762505"/>
                      <a:gd name="connsiteX4" fmla="*/ 902124 w 1250936"/>
                      <a:gd name="connsiteY4" fmla="*/ 1733864 h 1762505"/>
                      <a:gd name="connsiteX5" fmla="*/ 44874 w 1250936"/>
                      <a:gd name="connsiteY5" fmla="*/ 890902 h 1762505"/>
                      <a:gd name="connsiteX6" fmla="*/ 82974 w 1250936"/>
                      <a:gd name="connsiteY6" fmla="*/ 795652 h 1762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50936" h="1762505">
                        <a:moveTo>
                          <a:pt x="82974" y="795652"/>
                        </a:moveTo>
                        <a:cubicBezTo>
                          <a:pt x="821378" y="897903"/>
                          <a:pt x="1105873" y="954105"/>
                          <a:pt x="1044999" y="86039"/>
                        </a:cubicBezTo>
                        <a:cubicBezTo>
                          <a:pt x="1037507" y="-53695"/>
                          <a:pt x="1089221" y="634"/>
                          <a:pt x="1121199" y="81277"/>
                        </a:cubicBezTo>
                        <a:cubicBezTo>
                          <a:pt x="1326831" y="726739"/>
                          <a:pt x="1259460" y="1273524"/>
                          <a:pt x="1116436" y="1662427"/>
                        </a:cubicBezTo>
                        <a:cubicBezTo>
                          <a:pt x="1074602" y="1770201"/>
                          <a:pt x="947248" y="1785704"/>
                          <a:pt x="902124" y="1733864"/>
                        </a:cubicBezTo>
                        <a:cubicBezTo>
                          <a:pt x="580193" y="1308152"/>
                          <a:pt x="366805" y="1060056"/>
                          <a:pt x="44874" y="890902"/>
                        </a:cubicBezTo>
                        <a:cubicBezTo>
                          <a:pt x="-24069" y="843088"/>
                          <a:pt x="-15245" y="771486"/>
                          <a:pt x="82974" y="79565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9" name="Овал 28"/>
                  <p:cNvSpPr/>
                  <p:nvPr/>
                </p:nvSpPr>
                <p:spPr>
                  <a:xfrm>
                    <a:off x="3059832" y="1413669"/>
                    <a:ext cx="576064" cy="57606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</p:grpSp>
        <p:sp>
          <p:nvSpPr>
            <p:cNvPr id="20" name="Полилиния 19"/>
            <p:cNvSpPr>
              <a:spLocks noChangeAspect="1"/>
            </p:cNvSpPr>
            <p:nvPr/>
          </p:nvSpPr>
          <p:spPr>
            <a:xfrm rot="20219534">
              <a:off x="7699953" y="546462"/>
              <a:ext cx="936000" cy="193895"/>
            </a:xfrm>
            <a:custGeom>
              <a:avLst/>
              <a:gdLst/>
              <a:ahLst/>
              <a:cxnLst/>
              <a:rect l="l" t="t" r="r" b="b"/>
              <a:pathLst>
                <a:path w="3650117" h="756107">
                  <a:moveTo>
                    <a:pt x="424954" y="30290"/>
                  </a:moveTo>
                  <a:cubicBezTo>
                    <a:pt x="438469" y="35809"/>
                    <a:pt x="450010" y="44305"/>
                    <a:pt x="459575" y="55779"/>
                  </a:cubicBezTo>
                  <a:cubicBezTo>
                    <a:pt x="469140" y="67254"/>
                    <a:pt x="476880" y="81857"/>
                    <a:pt x="482797" y="99590"/>
                  </a:cubicBezTo>
                  <a:cubicBezTo>
                    <a:pt x="489263" y="118515"/>
                    <a:pt x="490415" y="139621"/>
                    <a:pt x="486253" y="162909"/>
                  </a:cubicBezTo>
                  <a:cubicBezTo>
                    <a:pt x="482131" y="186720"/>
                    <a:pt x="470397" y="211869"/>
                    <a:pt x="451052" y="238356"/>
                  </a:cubicBezTo>
                  <a:cubicBezTo>
                    <a:pt x="441369" y="251670"/>
                    <a:pt x="429481" y="264715"/>
                    <a:pt x="415387" y="277490"/>
                  </a:cubicBezTo>
                  <a:cubicBezTo>
                    <a:pt x="401293" y="290266"/>
                    <a:pt x="385174" y="302711"/>
                    <a:pt x="367031" y="314826"/>
                  </a:cubicBezTo>
                  <a:lnTo>
                    <a:pt x="371881" y="329322"/>
                  </a:lnTo>
                  <a:lnTo>
                    <a:pt x="400388" y="318172"/>
                  </a:lnTo>
                  <a:cubicBezTo>
                    <a:pt x="436587" y="305925"/>
                    <a:pt x="467117" y="303232"/>
                    <a:pt x="491979" y="310092"/>
                  </a:cubicBezTo>
                  <a:cubicBezTo>
                    <a:pt x="516881" y="317072"/>
                    <a:pt x="536230" y="329135"/>
                    <a:pt x="550026" y="346279"/>
                  </a:cubicBezTo>
                  <a:cubicBezTo>
                    <a:pt x="564143" y="362376"/>
                    <a:pt x="574395" y="380168"/>
                    <a:pt x="580782" y="399657"/>
                  </a:cubicBezTo>
                  <a:cubicBezTo>
                    <a:pt x="591129" y="430179"/>
                    <a:pt x="590360" y="462406"/>
                    <a:pt x="578476" y="496337"/>
                  </a:cubicBezTo>
                  <a:cubicBezTo>
                    <a:pt x="566349" y="530348"/>
                    <a:pt x="546246" y="563402"/>
                    <a:pt x="518166" y="595498"/>
                  </a:cubicBezTo>
                  <a:cubicBezTo>
                    <a:pt x="490368" y="628037"/>
                    <a:pt x="456646" y="657321"/>
                    <a:pt x="416998" y="683347"/>
                  </a:cubicBezTo>
                  <a:cubicBezTo>
                    <a:pt x="377511" y="709455"/>
                    <a:pt x="336447" y="729642"/>
                    <a:pt x="293804" y="743910"/>
                  </a:cubicBezTo>
                  <a:cubicBezTo>
                    <a:pt x="267550" y="752561"/>
                    <a:pt x="249025" y="756610"/>
                    <a:pt x="238229" y="756058"/>
                  </a:cubicBezTo>
                  <a:cubicBezTo>
                    <a:pt x="226830" y="755709"/>
                    <a:pt x="219896" y="751850"/>
                    <a:pt x="217431" y="744481"/>
                  </a:cubicBezTo>
                  <a:lnTo>
                    <a:pt x="215471" y="721764"/>
                  </a:lnTo>
                  <a:cubicBezTo>
                    <a:pt x="215469" y="719348"/>
                    <a:pt x="216433" y="717413"/>
                    <a:pt x="218365" y="715960"/>
                  </a:cubicBezTo>
                  <a:lnTo>
                    <a:pt x="223439" y="714263"/>
                  </a:lnTo>
                  <a:lnTo>
                    <a:pt x="233104" y="711835"/>
                  </a:lnTo>
                  <a:lnTo>
                    <a:pt x="242768" y="709407"/>
                  </a:lnTo>
                  <a:lnTo>
                    <a:pt x="249534" y="707949"/>
                  </a:lnTo>
                  <a:lnTo>
                    <a:pt x="257749" y="706006"/>
                  </a:lnTo>
                  <a:lnTo>
                    <a:pt x="263790" y="704791"/>
                  </a:lnTo>
                  <a:cubicBezTo>
                    <a:pt x="292621" y="695010"/>
                    <a:pt x="323379" y="680151"/>
                    <a:pt x="356065" y="660215"/>
                  </a:cubicBezTo>
                  <a:cubicBezTo>
                    <a:pt x="372459" y="650297"/>
                    <a:pt x="388096" y="639624"/>
                    <a:pt x="402977" y="628197"/>
                  </a:cubicBezTo>
                  <a:cubicBezTo>
                    <a:pt x="417858" y="616771"/>
                    <a:pt x="432164" y="604529"/>
                    <a:pt x="445896" y="591472"/>
                  </a:cubicBezTo>
                  <a:cubicBezTo>
                    <a:pt x="473057" y="566265"/>
                    <a:pt x="493327" y="538528"/>
                    <a:pt x="506707" y="508261"/>
                  </a:cubicBezTo>
                  <a:cubicBezTo>
                    <a:pt x="513432" y="493485"/>
                    <a:pt x="517151" y="478607"/>
                    <a:pt x="517864" y="463626"/>
                  </a:cubicBezTo>
                  <a:cubicBezTo>
                    <a:pt x="518577" y="448646"/>
                    <a:pt x="516435" y="433714"/>
                    <a:pt x="511439" y="418830"/>
                  </a:cubicBezTo>
                  <a:cubicBezTo>
                    <a:pt x="507912" y="408290"/>
                    <a:pt x="502967" y="398931"/>
                    <a:pt x="496603" y="390751"/>
                  </a:cubicBezTo>
                  <a:cubicBezTo>
                    <a:pt x="490239" y="382570"/>
                    <a:pt x="482518" y="375752"/>
                    <a:pt x="473438" y="370294"/>
                  </a:cubicBezTo>
                  <a:cubicBezTo>
                    <a:pt x="463965" y="364967"/>
                    <a:pt x="453830" y="360971"/>
                    <a:pt x="443031" y="358304"/>
                  </a:cubicBezTo>
                  <a:cubicBezTo>
                    <a:pt x="432233" y="355638"/>
                    <a:pt x="421013" y="354422"/>
                    <a:pt x="409372" y="354657"/>
                  </a:cubicBezTo>
                  <a:cubicBezTo>
                    <a:pt x="385284" y="355329"/>
                    <a:pt x="360476" y="359869"/>
                    <a:pt x="334947" y="368277"/>
                  </a:cubicBezTo>
                  <a:cubicBezTo>
                    <a:pt x="308935" y="376846"/>
                    <a:pt x="288240" y="385651"/>
                    <a:pt x="272863" y="394692"/>
                  </a:cubicBezTo>
                  <a:lnTo>
                    <a:pt x="260544" y="401231"/>
                  </a:lnTo>
                  <a:lnTo>
                    <a:pt x="250881" y="406076"/>
                  </a:lnTo>
                  <a:cubicBezTo>
                    <a:pt x="246991" y="407797"/>
                    <a:pt x="243720" y="409262"/>
                    <a:pt x="241068" y="410468"/>
                  </a:cubicBezTo>
                  <a:cubicBezTo>
                    <a:pt x="238416" y="411674"/>
                    <a:pt x="236534" y="412472"/>
                    <a:pt x="235421" y="412861"/>
                  </a:cubicBezTo>
                  <a:cubicBezTo>
                    <a:pt x="233368" y="414354"/>
                    <a:pt x="227572" y="417905"/>
                    <a:pt x="218032" y="423515"/>
                  </a:cubicBezTo>
                  <a:lnTo>
                    <a:pt x="231558" y="627728"/>
                  </a:lnTo>
                  <a:lnTo>
                    <a:pt x="166326" y="649555"/>
                  </a:lnTo>
                  <a:lnTo>
                    <a:pt x="130036" y="194251"/>
                  </a:lnTo>
                  <a:lnTo>
                    <a:pt x="195268" y="172425"/>
                  </a:lnTo>
                  <a:lnTo>
                    <a:pt x="211688" y="370834"/>
                  </a:lnTo>
                  <a:cubicBezTo>
                    <a:pt x="223616" y="366842"/>
                    <a:pt x="235031" y="362217"/>
                    <a:pt x="245931" y="356958"/>
                  </a:cubicBezTo>
                  <a:cubicBezTo>
                    <a:pt x="256832" y="351699"/>
                    <a:pt x="267399" y="345745"/>
                    <a:pt x="277633" y="339097"/>
                  </a:cubicBezTo>
                  <a:cubicBezTo>
                    <a:pt x="298283" y="326546"/>
                    <a:pt x="321465" y="308312"/>
                    <a:pt x="347178" y="284396"/>
                  </a:cubicBezTo>
                  <a:cubicBezTo>
                    <a:pt x="359772" y="272559"/>
                    <a:pt x="370915" y="259696"/>
                    <a:pt x="380608" y="245808"/>
                  </a:cubicBezTo>
                  <a:cubicBezTo>
                    <a:pt x="390299" y="231920"/>
                    <a:pt x="398298" y="216886"/>
                    <a:pt x="404604" y="200705"/>
                  </a:cubicBezTo>
                  <a:cubicBezTo>
                    <a:pt x="417015" y="168345"/>
                    <a:pt x="419400" y="140951"/>
                    <a:pt x="411761" y="118522"/>
                  </a:cubicBezTo>
                  <a:cubicBezTo>
                    <a:pt x="405092" y="98188"/>
                    <a:pt x="386226" y="85964"/>
                    <a:pt x="355164" y="81850"/>
                  </a:cubicBezTo>
                  <a:cubicBezTo>
                    <a:pt x="324304" y="78340"/>
                    <a:pt x="278473" y="86691"/>
                    <a:pt x="217670" y="106901"/>
                  </a:cubicBezTo>
                  <a:cubicBezTo>
                    <a:pt x="182115" y="118664"/>
                    <a:pt x="153689" y="130055"/>
                    <a:pt x="132392" y="141077"/>
                  </a:cubicBezTo>
                  <a:cubicBezTo>
                    <a:pt x="111016" y="152259"/>
                    <a:pt x="92661" y="164042"/>
                    <a:pt x="77328" y="176426"/>
                  </a:cubicBezTo>
                  <a:lnTo>
                    <a:pt x="38690" y="205473"/>
                  </a:lnTo>
                  <a:cubicBezTo>
                    <a:pt x="28346" y="213098"/>
                    <a:pt x="18846" y="218426"/>
                    <a:pt x="10189" y="221457"/>
                  </a:cubicBezTo>
                  <a:cubicBezTo>
                    <a:pt x="6645" y="222509"/>
                    <a:pt x="4308" y="221142"/>
                    <a:pt x="3175" y="217356"/>
                  </a:cubicBezTo>
                  <a:lnTo>
                    <a:pt x="987" y="205999"/>
                  </a:lnTo>
                  <a:lnTo>
                    <a:pt x="1" y="188599"/>
                  </a:lnTo>
                  <a:cubicBezTo>
                    <a:pt x="-13" y="176515"/>
                    <a:pt x="12780" y="161757"/>
                    <a:pt x="38379" y="144326"/>
                  </a:cubicBezTo>
                  <a:cubicBezTo>
                    <a:pt x="63375" y="127903"/>
                    <a:pt x="96949" y="109415"/>
                    <a:pt x="139100" y="88864"/>
                  </a:cubicBezTo>
                  <a:cubicBezTo>
                    <a:pt x="160206" y="78578"/>
                    <a:pt x="181102" y="69168"/>
                    <a:pt x="201787" y="60635"/>
                  </a:cubicBezTo>
                  <a:cubicBezTo>
                    <a:pt x="222472" y="52102"/>
                    <a:pt x="243128" y="44385"/>
                    <a:pt x="263754" y="37483"/>
                  </a:cubicBezTo>
                  <a:cubicBezTo>
                    <a:pt x="289927" y="28591"/>
                    <a:pt x="316587" y="22358"/>
                    <a:pt x="343732" y="18782"/>
                  </a:cubicBezTo>
                  <a:cubicBezTo>
                    <a:pt x="370798" y="15367"/>
                    <a:pt x="397872" y="19203"/>
                    <a:pt x="424954" y="30290"/>
                  </a:cubicBezTo>
                  <a:close/>
                  <a:moveTo>
                    <a:pt x="842389" y="148847"/>
                  </a:moveTo>
                  <a:cubicBezTo>
                    <a:pt x="860345" y="152547"/>
                    <a:pt x="874530" y="158914"/>
                    <a:pt x="884947" y="167946"/>
                  </a:cubicBezTo>
                  <a:cubicBezTo>
                    <a:pt x="895112" y="177026"/>
                    <a:pt x="901220" y="187271"/>
                    <a:pt x="903272" y="198681"/>
                  </a:cubicBezTo>
                  <a:cubicBezTo>
                    <a:pt x="906448" y="215971"/>
                    <a:pt x="903419" y="231334"/>
                    <a:pt x="894186" y="244771"/>
                  </a:cubicBezTo>
                  <a:cubicBezTo>
                    <a:pt x="889278" y="251578"/>
                    <a:pt x="884350" y="257513"/>
                    <a:pt x="879401" y="262576"/>
                  </a:cubicBezTo>
                  <a:cubicBezTo>
                    <a:pt x="874452" y="267640"/>
                    <a:pt x="869352" y="271663"/>
                    <a:pt x="864102" y="274644"/>
                  </a:cubicBezTo>
                  <a:cubicBezTo>
                    <a:pt x="853829" y="281277"/>
                    <a:pt x="840496" y="286160"/>
                    <a:pt x="824106" y="289294"/>
                  </a:cubicBezTo>
                  <a:lnTo>
                    <a:pt x="827263" y="305809"/>
                  </a:lnTo>
                  <a:cubicBezTo>
                    <a:pt x="847556" y="302059"/>
                    <a:pt x="865459" y="306159"/>
                    <a:pt x="880971" y="318107"/>
                  </a:cubicBezTo>
                  <a:cubicBezTo>
                    <a:pt x="896584" y="329907"/>
                    <a:pt x="906535" y="346680"/>
                    <a:pt x="910821" y="368426"/>
                  </a:cubicBezTo>
                  <a:cubicBezTo>
                    <a:pt x="912625" y="377776"/>
                    <a:pt x="912344" y="386649"/>
                    <a:pt x="909977" y="395045"/>
                  </a:cubicBezTo>
                  <a:cubicBezTo>
                    <a:pt x="907610" y="403440"/>
                    <a:pt x="903100" y="411565"/>
                    <a:pt x="896448" y="419418"/>
                  </a:cubicBezTo>
                  <a:cubicBezTo>
                    <a:pt x="883021" y="435343"/>
                    <a:pt x="865571" y="448535"/>
                    <a:pt x="844097" y="458995"/>
                  </a:cubicBezTo>
                  <a:cubicBezTo>
                    <a:pt x="822849" y="469282"/>
                    <a:pt x="802154" y="476351"/>
                    <a:pt x="782010" y="480202"/>
                  </a:cubicBezTo>
                  <a:cubicBezTo>
                    <a:pt x="748205" y="486535"/>
                    <a:pt x="718578" y="486233"/>
                    <a:pt x="693129" y="479296"/>
                  </a:cubicBezTo>
                  <a:cubicBezTo>
                    <a:pt x="667729" y="472609"/>
                    <a:pt x="647225" y="463041"/>
                    <a:pt x="631617" y="450592"/>
                  </a:cubicBezTo>
                  <a:cubicBezTo>
                    <a:pt x="616592" y="437124"/>
                    <a:pt x="608003" y="424759"/>
                    <a:pt x="605851" y="413499"/>
                  </a:cubicBezTo>
                  <a:cubicBezTo>
                    <a:pt x="604947" y="408095"/>
                    <a:pt x="607925" y="404673"/>
                    <a:pt x="614782" y="403232"/>
                  </a:cubicBezTo>
                  <a:lnTo>
                    <a:pt x="664582" y="399159"/>
                  </a:lnTo>
                  <a:cubicBezTo>
                    <a:pt x="672942" y="417792"/>
                    <a:pt x="686216" y="431595"/>
                    <a:pt x="704401" y="440569"/>
                  </a:cubicBezTo>
                  <a:cubicBezTo>
                    <a:pt x="722588" y="449543"/>
                    <a:pt x="745255" y="451434"/>
                    <a:pt x="772406" y="446244"/>
                  </a:cubicBezTo>
                  <a:cubicBezTo>
                    <a:pt x="788146" y="443105"/>
                    <a:pt x="801884" y="437626"/>
                    <a:pt x="813617" y="429806"/>
                  </a:cubicBezTo>
                  <a:cubicBezTo>
                    <a:pt x="819464" y="425965"/>
                    <a:pt x="824583" y="421874"/>
                    <a:pt x="828973" y="417533"/>
                  </a:cubicBezTo>
                  <a:cubicBezTo>
                    <a:pt x="833363" y="413192"/>
                    <a:pt x="837212" y="408565"/>
                    <a:pt x="840521" y="403653"/>
                  </a:cubicBezTo>
                  <a:cubicBezTo>
                    <a:pt x="843491" y="398838"/>
                    <a:pt x="845469" y="393921"/>
                    <a:pt x="846455" y="388902"/>
                  </a:cubicBezTo>
                  <a:cubicBezTo>
                    <a:pt x="847441" y="383882"/>
                    <a:pt x="847398" y="378573"/>
                    <a:pt x="846328" y="372974"/>
                  </a:cubicBezTo>
                  <a:cubicBezTo>
                    <a:pt x="842453" y="352705"/>
                    <a:pt x="832220" y="339877"/>
                    <a:pt x="815627" y="334490"/>
                  </a:cubicBezTo>
                  <a:cubicBezTo>
                    <a:pt x="799183" y="329203"/>
                    <a:pt x="782403" y="328261"/>
                    <a:pt x="765286" y="331663"/>
                  </a:cubicBezTo>
                  <a:lnTo>
                    <a:pt x="757172" y="333993"/>
                  </a:lnTo>
                  <a:lnTo>
                    <a:pt x="747700" y="337359"/>
                  </a:lnTo>
                  <a:lnTo>
                    <a:pt x="739586" y="339689"/>
                  </a:lnTo>
                  <a:lnTo>
                    <a:pt x="737797" y="338474"/>
                  </a:lnTo>
                  <a:lnTo>
                    <a:pt x="736793" y="333219"/>
                  </a:lnTo>
                  <a:lnTo>
                    <a:pt x="732631" y="311449"/>
                  </a:lnTo>
                  <a:cubicBezTo>
                    <a:pt x="731190" y="304592"/>
                    <a:pt x="734524" y="300323"/>
                    <a:pt x="742633" y="298643"/>
                  </a:cubicBezTo>
                  <a:cubicBezTo>
                    <a:pt x="774788" y="292496"/>
                    <a:pt x="798807" y="282458"/>
                    <a:pt x="814689" y="268528"/>
                  </a:cubicBezTo>
                  <a:cubicBezTo>
                    <a:pt x="831466" y="255205"/>
                    <a:pt x="838142" y="239922"/>
                    <a:pt x="834716" y="222680"/>
                  </a:cubicBezTo>
                  <a:cubicBezTo>
                    <a:pt x="832127" y="209817"/>
                    <a:pt x="825017" y="199764"/>
                    <a:pt x="813387" y="192520"/>
                  </a:cubicBezTo>
                  <a:cubicBezTo>
                    <a:pt x="801901" y="186027"/>
                    <a:pt x="786324" y="184595"/>
                    <a:pt x="766656" y="188225"/>
                  </a:cubicBezTo>
                  <a:cubicBezTo>
                    <a:pt x="745488" y="192142"/>
                    <a:pt x="724126" y="201154"/>
                    <a:pt x="702571" y="215260"/>
                  </a:cubicBezTo>
                  <a:cubicBezTo>
                    <a:pt x="681165" y="229468"/>
                    <a:pt x="666195" y="244780"/>
                    <a:pt x="657661" y="261196"/>
                  </a:cubicBezTo>
                  <a:lnTo>
                    <a:pt x="650839" y="270282"/>
                  </a:lnTo>
                  <a:lnTo>
                    <a:pt x="649050" y="269067"/>
                  </a:lnTo>
                  <a:lnTo>
                    <a:pt x="648476" y="266065"/>
                  </a:lnTo>
                  <a:lnTo>
                    <a:pt x="647472" y="260810"/>
                  </a:lnTo>
                  <a:lnTo>
                    <a:pt x="642449" y="234535"/>
                  </a:lnTo>
                  <a:cubicBezTo>
                    <a:pt x="641525" y="229621"/>
                    <a:pt x="642825" y="224380"/>
                    <a:pt x="646348" y="218810"/>
                  </a:cubicBezTo>
                  <a:cubicBezTo>
                    <a:pt x="649871" y="213241"/>
                    <a:pt x="655560" y="207550"/>
                    <a:pt x="663413" y="201737"/>
                  </a:cubicBezTo>
                  <a:cubicBezTo>
                    <a:pt x="671289" y="195951"/>
                    <a:pt x="680079" y="190380"/>
                    <a:pt x="689787" y="185023"/>
                  </a:cubicBezTo>
                  <a:cubicBezTo>
                    <a:pt x="699495" y="179665"/>
                    <a:pt x="709931" y="174557"/>
                    <a:pt x="721096" y="169700"/>
                  </a:cubicBezTo>
                  <a:cubicBezTo>
                    <a:pt x="743262" y="160145"/>
                    <a:pt x="763302" y="153720"/>
                    <a:pt x="781218" y="150425"/>
                  </a:cubicBezTo>
                  <a:cubicBezTo>
                    <a:pt x="804341" y="145875"/>
                    <a:pt x="824731" y="145349"/>
                    <a:pt x="842389" y="148847"/>
                  </a:cubicBezTo>
                  <a:close/>
                  <a:moveTo>
                    <a:pt x="1288276" y="87696"/>
                  </a:moveTo>
                  <a:lnTo>
                    <a:pt x="1276311" y="168193"/>
                  </a:lnTo>
                  <a:lnTo>
                    <a:pt x="1264607" y="244049"/>
                  </a:lnTo>
                  <a:lnTo>
                    <a:pt x="1256824" y="299487"/>
                  </a:lnTo>
                  <a:cubicBezTo>
                    <a:pt x="1256164" y="306350"/>
                    <a:pt x="1255677" y="311273"/>
                    <a:pt x="1255362" y="314254"/>
                  </a:cubicBezTo>
                  <a:cubicBezTo>
                    <a:pt x="1255061" y="317363"/>
                    <a:pt x="1255306" y="321949"/>
                    <a:pt x="1256096" y="328013"/>
                  </a:cubicBezTo>
                  <a:cubicBezTo>
                    <a:pt x="1257410" y="340043"/>
                    <a:pt x="1262398" y="350518"/>
                    <a:pt x="1271061" y="359439"/>
                  </a:cubicBezTo>
                  <a:cubicBezTo>
                    <a:pt x="1279752" y="368612"/>
                    <a:pt x="1290182" y="372598"/>
                    <a:pt x="1302352" y="371397"/>
                  </a:cubicBezTo>
                  <a:cubicBezTo>
                    <a:pt x="1320728" y="369518"/>
                    <a:pt x="1345366" y="358113"/>
                    <a:pt x="1376268" y="337182"/>
                  </a:cubicBezTo>
                  <a:lnTo>
                    <a:pt x="1384127" y="331711"/>
                  </a:lnTo>
                  <a:lnTo>
                    <a:pt x="1390633" y="327925"/>
                  </a:lnTo>
                  <a:lnTo>
                    <a:pt x="1387651" y="342858"/>
                  </a:lnTo>
                  <a:cubicBezTo>
                    <a:pt x="1386315" y="350565"/>
                    <a:pt x="1383631" y="356496"/>
                    <a:pt x="1379601" y="360652"/>
                  </a:cubicBezTo>
                  <a:cubicBezTo>
                    <a:pt x="1374683" y="364905"/>
                    <a:pt x="1371161" y="367853"/>
                    <a:pt x="1369034" y="369495"/>
                  </a:cubicBezTo>
                  <a:cubicBezTo>
                    <a:pt x="1366794" y="371277"/>
                    <a:pt x="1354712" y="377979"/>
                    <a:pt x="1332788" y="389600"/>
                  </a:cubicBezTo>
                  <a:cubicBezTo>
                    <a:pt x="1310427" y="401910"/>
                    <a:pt x="1290185" y="408990"/>
                    <a:pt x="1272064" y="410841"/>
                  </a:cubicBezTo>
                  <a:cubicBezTo>
                    <a:pt x="1249411" y="413444"/>
                    <a:pt x="1232262" y="406604"/>
                    <a:pt x="1220616" y="390321"/>
                  </a:cubicBezTo>
                  <a:cubicBezTo>
                    <a:pt x="1208153" y="374768"/>
                    <a:pt x="1200594" y="354835"/>
                    <a:pt x="1197938" y="330522"/>
                  </a:cubicBezTo>
                  <a:cubicBezTo>
                    <a:pt x="1196055" y="314454"/>
                    <a:pt x="1201884" y="281014"/>
                    <a:pt x="1215427" y="230200"/>
                  </a:cubicBezTo>
                  <a:lnTo>
                    <a:pt x="1218312" y="221428"/>
                  </a:lnTo>
                  <a:lnTo>
                    <a:pt x="1225533" y="196036"/>
                  </a:lnTo>
                  <a:lnTo>
                    <a:pt x="1206539" y="198111"/>
                  </a:lnTo>
                  <a:lnTo>
                    <a:pt x="1191778" y="238935"/>
                  </a:lnTo>
                  <a:lnTo>
                    <a:pt x="1163787" y="313494"/>
                  </a:lnTo>
                  <a:cubicBezTo>
                    <a:pt x="1161383" y="319491"/>
                    <a:pt x="1159090" y="325187"/>
                    <a:pt x="1156908" y="330583"/>
                  </a:cubicBezTo>
                  <a:cubicBezTo>
                    <a:pt x="1154727" y="335979"/>
                    <a:pt x="1152582" y="341275"/>
                    <a:pt x="1150475" y="346471"/>
                  </a:cubicBezTo>
                  <a:cubicBezTo>
                    <a:pt x="1148385" y="351680"/>
                    <a:pt x="1145867" y="357369"/>
                    <a:pt x="1142921" y="363537"/>
                  </a:cubicBezTo>
                  <a:cubicBezTo>
                    <a:pt x="1139975" y="369706"/>
                    <a:pt x="1136421" y="376469"/>
                    <a:pt x="1132259" y="383827"/>
                  </a:cubicBezTo>
                  <a:cubicBezTo>
                    <a:pt x="1128137" y="391549"/>
                    <a:pt x="1123046" y="398320"/>
                    <a:pt x="1116987" y="404140"/>
                  </a:cubicBezTo>
                  <a:cubicBezTo>
                    <a:pt x="1110927" y="409959"/>
                    <a:pt x="1103730" y="415038"/>
                    <a:pt x="1095394" y="419377"/>
                  </a:cubicBezTo>
                  <a:cubicBezTo>
                    <a:pt x="1078680" y="428250"/>
                    <a:pt x="1058554" y="434037"/>
                    <a:pt x="1035015" y="436736"/>
                  </a:cubicBezTo>
                  <a:cubicBezTo>
                    <a:pt x="997673" y="440943"/>
                    <a:pt x="977327" y="428302"/>
                    <a:pt x="973978" y="398811"/>
                  </a:cubicBezTo>
                  <a:cubicBezTo>
                    <a:pt x="972361" y="382842"/>
                    <a:pt x="972300" y="370547"/>
                    <a:pt x="973793" y="361927"/>
                  </a:cubicBezTo>
                  <a:lnTo>
                    <a:pt x="1031535" y="355619"/>
                  </a:lnTo>
                  <a:cubicBezTo>
                    <a:pt x="1034152" y="378398"/>
                    <a:pt x="1043501" y="388910"/>
                    <a:pt x="1059583" y="387153"/>
                  </a:cubicBezTo>
                  <a:cubicBezTo>
                    <a:pt x="1063730" y="386700"/>
                    <a:pt x="1068038" y="385076"/>
                    <a:pt x="1072505" y="382282"/>
                  </a:cubicBezTo>
                  <a:cubicBezTo>
                    <a:pt x="1076973" y="379487"/>
                    <a:pt x="1081792" y="375501"/>
                    <a:pt x="1086961" y="370323"/>
                  </a:cubicBezTo>
                  <a:cubicBezTo>
                    <a:pt x="1097430" y="360594"/>
                    <a:pt x="1108797" y="345001"/>
                    <a:pt x="1121061" y="323543"/>
                  </a:cubicBezTo>
                  <a:cubicBezTo>
                    <a:pt x="1127231" y="312874"/>
                    <a:pt x="1134388" y="299791"/>
                    <a:pt x="1142529" y="284294"/>
                  </a:cubicBezTo>
                  <a:cubicBezTo>
                    <a:pt x="1150671" y="268796"/>
                    <a:pt x="1159609" y="250906"/>
                    <a:pt x="1169342" y="230622"/>
                  </a:cubicBezTo>
                  <a:lnTo>
                    <a:pt x="1188152" y="191663"/>
                  </a:lnTo>
                  <a:lnTo>
                    <a:pt x="1199516" y="161974"/>
                  </a:lnTo>
                  <a:lnTo>
                    <a:pt x="1222936" y="94833"/>
                  </a:lnTo>
                  <a:close/>
                  <a:moveTo>
                    <a:pt x="1695474" y="107631"/>
                  </a:moveTo>
                  <a:cubicBezTo>
                    <a:pt x="1684582" y="100452"/>
                    <a:pt x="1669654" y="97272"/>
                    <a:pt x="1650692" y="98091"/>
                  </a:cubicBezTo>
                  <a:cubicBezTo>
                    <a:pt x="1625626" y="99302"/>
                    <a:pt x="1601223" y="106986"/>
                    <a:pt x="1577482" y="121144"/>
                  </a:cubicBezTo>
                  <a:cubicBezTo>
                    <a:pt x="1553775" y="136066"/>
                    <a:pt x="1534414" y="154243"/>
                    <a:pt x="1519403" y="175674"/>
                  </a:cubicBezTo>
                  <a:cubicBezTo>
                    <a:pt x="1511848" y="186360"/>
                    <a:pt x="1505968" y="197069"/>
                    <a:pt x="1501762" y="207802"/>
                  </a:cubicBezTo>
                  <a:cubicBezTo>
                    <a:pt x="1497556" y="218534"/>
                    <a:pt x="1494920" y="229103"/>
                    <a:pt x="1493856" y="239509"/>
                  </a:cubicBezTo>
                  <a:lnTo>
                    <a:pt x="1512182" y="238717"/>
                  </a:lnTo>
                  <a:cubicBezTo>
                    <a:pt x="1558130" y="236859"/>
                    <a:pt x="1603382" y="227764"/>
                    <a:pt x="1647939" y="211431"/>
                  </a:cubicBezTo>
                  <a:cubicBezTo>
                    <a:pt x="1692524" y="195735"/>
                    <a:pt x="1714088" y="169558"/>
                    <a:pt x="1712631" y="132900"/>
                  </a:cubicBezTo>
                  <a:cubicBezTo>
                    <a:pt x="1712208" y="123101"/>
                    <a:pt x="1706489" y="114678"/>
                    <a:pt x="1695474" y="107631"/>
                  </a:cubicBezTo>
                  <a:close/>
                  <a:moveTo>
                    <a:pt x="1727356" y="66474"/>
                  </a:moveTo>
                  <a:cubicBezTo>
                    <a:pt x="1734757" y="68815"/>
                    <a:pt x="1741707" y="71798"/>
                    <a:pt x="1748207" y="75422"/>
                  </a:cubicBezTo>
                  <a:cubicBezTo>
                    <a:pt x="1754707" y="79046"/>
                    <a:pt x="1760569" y="83415"/>
                    <a:pt x="1765794" y="88528"/>
                  </a:cubicBezTo>
                  <a:cubicBezTo>
                    <a:pt x="1776305" y="98656"/>
                    <a:pt x="1781967" y="111672"/>
                    <a:pt x="1782782" y="127574"/>
                  </a:cubicBezTo>
                  <a:cubicBezTo>
                    <a:pt x="1784861" y="172747"/>
                    <a:pt x="1764535" y="203971"/>
                    <a:pt x="1721803" y="221245"/>
                  </a:cubicBezTo>
                  <a:cubicBezTo>
                    <a:pt x="1679061" y="238264"/>
                    <a:pt x="1646379" y="249111"/>
                    <a:pt x="1623759" y="253786"/>
                  </a:cubicBezTo>
                  <a:cubicBezTo>
                    <a:pt x="1601149" y="258715"/>
                    <a:pt x="1579635" y="262450"/>
                    <a:pt x="1559218" y="264990"/>
                  </a:cubicBezTo>
                  <a:cubicBezTo>
                    <a:pt x="1538539" y="267413"/>
                    <a:pt x="1516683" y="269123"/>
                    <a:pt x="1493648" y="270118"/>
                  </a:cubicBezTo>
                  <a:cubicBezTo>
                    <a:pt x="1494930" y="296837"/>
                    <a:pt x="1506224" y="316240"/>
                    <a:pt x="1527529" y="328324"/>
                  </a:cubicBezTo>
                  <a:cubicBezTo>
                    <a:pt x="1538086" y="334387"/>
                    <a:pt x="1549435" y="338837"/>
                    <a:pt x="1561574" y="341675"/>
                  </a:cubicBezTo>
                  <a:cubicBezTo>
                    <a:pt x="1573714" y="344514"/>
                    <a:pt x="1586831" y="345636"/>
                    <a:pt x="1600927" y="345043"/>
                  </a:cubicBezTo>
                  <a:cubicBezTo>
                    <a:pt x="1629948" y="343917"/>
                    <a:pt x="1660249" y="336997"/>
                    <a:pt x="1691830" y="324285"/>
                  </a:cubicBezTo>
                  <a:cubicBezTo>
                    <a:pt x="1722802" y="312237"/>
                    <a:pt x="1750239" y="298047"/>
                    <a:pt x="1774142" y="281714"/>
                  </a:cubicBezTo>
                  <a:lnTo>
                    <a:pt x="1775131" y="304621"/>
                  </a:lnTo>
                  <a:cubicBezTo>
                    <a:pt x="1775235" y="309972"/>
                    <a:pt x="1774160" y="314608"/>
                    <a:pt x="1771907" y="318531"/>
                  </a:cubicBezTo>
                  <a:cubicBezTo>
                    <a:pt x="1770812" y="320490"/>
                    <a:pt x="1767747" y="323300"/>
                    <a:pt x="1762709" y="326961"/>
                  </a:cubicBezTo>
                  <a:cubicBezTo>
                    <a:pt x="1757671" y="330621"/>
                    <a:pt x="1750853" y="335123"/>
                    <a:pt x="1742255" y="340467"/>
                  </a:cubicBezTo>
                  <a:cubicBezTo>
                    <a:pt x="1733656" y="345795"/>
                    <a:pt x="1723237" y="351058"/>
                    <a:pt x="1710998" y="356257"/>
                  </a:cubicBezTo>
                  <a:cubicBezTo>
                    <a:pt x="1698760" y="361455"/>
                    <a:pt x="1684896" y="366676"/>
                    <a:pt x="1669408" y="371920"/>
                  </a:cubicBezTo>
                  <a:cubicBezTo>
                    <a:pt x="1638497" y="382435"/>
                    <a:pt x="1608916" y="388303"/>
                    <a:pt x="1580663" y="389524"/>
                  </a:cubicBezTo>
                  <a:cubicBezTo>
                    <a:pt x="1537897" y="391244"/>
                    <a:pt x="1501525" y="381596"/>
                    <a:pt x="1471547" y="360578"/>
                  </a:cubicBezTo>
                  <a:cubicBezTo>
                    <a:pt x="1440932" y="339588"/>
                    <a:pt x="1424795" y="308410"/>
                    <a:pt x="1423135" y="267044"/>
                  </a:cubicBezTo>
                  <a:cubicBezTo>
                    <a:pt x="1422173" y="244773"/>
                    <a:pt x="1427967" y="219533"/>
                    <a:pt x="1440519" y="191323"/>
                  </a:cubicBezTo>
                  <a:cubicBezTo>
                    <a:pt x="1452345" y="164037"/>
                    <a:pt x="1480206" y="136058"/>
                    <a:pt x="1524103" y="107386"/>
                  </a:cubicBezTo>
                  <a:cubicBezTo>
                    <a:pt x="1568005" y="78841"/>
                    <a:pt x="1618593" y="63395"/>
                    <a:pt x="1675867" y="61048"/>
                  </a:cubicBezTo>
                  <a:cubicBezTo>
                    <a:pt x="1694823" y="60102"/>
                    <a:pt x="1711986" y="61910"/>
                    <a:pt x="1727356" y="66474"/>
                  </a:cubicBezTo>
                  <a:close/>
                  <a:moveTo>
                    <a:pt x="2391229" y="80243"/>
                  </a:moveTo>
                  <a:cubicBezTo>
                    <a:pt x="2401056" y="88189"/>
                    <a:pt x="2405824" y="99039"/>
                    <a:pt x="2405533" y="112793"/>
                  </a:cubicBezTo>
                  <a:cubicBezTo>
                    <a:pt x="2405414" y="116199"/>
                    <a:pt x="2404725" y="121020"/>
                    <a:pt x="2403469" y="127259"/>
                  </a:cubicBezTo>
                  <a:cubicBezTo>
                    <a:pt x="2402211" y="133497"/>
                    <a:pt x="2400476" y="141346"/>
                    <a:pt x="2398260" y="150804"/>
                  </a:cubicBezTo>
                  <a:cubicBezTo>
                    <a:pt x="2393220" y="169895"/>
                    <a:pt x="2382853" y="200675"/>
                    <a:pt x="2367161" y="243146"/>
                  </a:cubicBezTo>
                  <a:cubicBezTo>
                    <a:pt x="2351200" y="286118"/>
                    <a:pt x="2342971" y="313650"/>
                    <a:pt x="2342476" y="325742"/>
                  </a:cubicBezTo>
                  <a:cubicBezTo>
                    <a:pt x="2342166" y="340133"/>
                    <a:pt x="2350098" y="347511"/>
                    <a:pt x="2366272" y="347875"/>
                  </a:cubicBezTo>
                  <a:cubicBezTo>
                    <a:pt x="2379390" y="348146"/>
                    <a:pt x="2402255" y="342215"/>
                    <a:pt x="2434867" y="330080"/>
                  </a:cubicBezTo>
                  <a:lnTo>
                    <a:pt x="2430535" y="346770"/>
                  </a:lnTo>
                  <a:lnTo>
                    <a:pt x="2429610" y="352095"/>
                  </a:lnTo>
                  <a:lnTo>
                    <a:pt x="2427919" y="357396"/>
                  </a:lnTo>
                  <a:lnTo>
                    <a:pt x="2423937" y="362627"/>
                  </a:lnTo>
                  <a:lnTo>
                    <a:pt x="2416922" y="367002"/>
                  </a:lnTo>
                  <a:cubicBezTo>
                    <a:pt x="2410344" y="370625"/>
                    <a:pt x="2403492" y="373858"/>
                    <a:pt x="2396364" y="376699"/>
                  </a:cubicBezTo>
                  <a:cubicBezTo>
                    <a:pt x="2389236" y="379541"/>
                    <a:pt x="2381643" y="381987"/>
                    <a:pt x="2373584" y="384036"/>
                  </a:cubicBezTo>
                  <a:lnTo>
                    <a:pt x="2362796" y="386766"/>
                  </a:lnTo>
                  <a:cubicBezTo>
                    <a:pt x="2353644" y="390184"/>
                    <a:pt x="2341112" y="391587"/>
                    <a:pt x="2325200" y="390976"/>
                  </a:cubicBezTo>
                  <a:cubicBezTo>
                    <a:pt x="2319503" y="390787"/>
                    <a:pt x="2314131" y="389317"/>
                    <a:pt x="2309086" y="386567"/>
                  </a:cubicBezTo>
                  <a:cubicBezTo>
                    <a:pt x="2304040" y="383817"/>
                    <a:pt x="2299126" y="379877"/>
                    <a:pt x="2294343" y="374745"/>
                  </a:cubicBezTo>
                  <a:cubicBezTo>
                    <a:pt x="2284583" y="364636"/>
                    <a:pt x="2280008" y="347419"/>
                    <a:pt x="2280620" y="323097"/>
                  </a:cubicBezTo>
                  <a:cubicBezTo>
                    <a:pt x="2280933" y="316989"/>
                    <a:pt x="2283296" y="306356"/>
                    <a:pt x="2287707" y="291197"/>
                  </a:cubicBezTo>
                  <a:lnTo>
                    <a:pt x="2317926" y="202652"/>
                  </a:lnTo>
                  <a:cubicBezTo>
                    <a:pt x="2324608" y="184090"/>
                    <a:pt x="2329653" y="169014"/>
                    <a:pt x="2333064" y="157425"/>
                  </a:cubicBezTo>
                  <a:cubicBezTo>
                    <a:pt x="2336475" y="145836"/>
                    <a:pt x="2338245" y="137925"/>
                    <a:pt x="2338374" y="133691"/>
                  </a:cubicBezTo>
                  <a:cubicBezTo>
                    <a:pt x="2338745" y="121468"/>
                    <a:pt x="2331292" y="115124"/>
                    <a:pt x="2316013" y="114660"/>
                  </a:cubicBezTo>
                  <a:cubicBezTo>
                    <a:pt x="2310252" y="114469"/>
                    <a:pt x="2304163" y="115654"/>
                    <a:pt x="2297744" y="118215"/>
                  </a:cubicBezTo>
                  <a:cubicBezTo>
                    <a:pt x="2291326" y="120775"/>
                    <a:pt x="2284768" y="124813"/>
                    <a:pt x="2278069" y="130329"/>
                  </a:cubicBezTo>
                  <a:cubicBezTo>
                    <a:pt x="2263839" y="141493"/>
                    <a:pt x="2242014" y="163514"/>
                    <a:pt x="2212595" y="196392"/>
                  </a:cubicBezTo>
                  <a:cubicBezTo>
                    <a:pt x="2182544" y="229123"/>
                    <a:pt x="2158650" y="260512"/>
                    <a:pt x="2140914" y="290558"/>
                  </a:cubicBezTo>
                  <a:cubicBezTo>
                    <a:pt x="2122419" y="320454"/>
                    <a:pt x="2109283" y="350131"/>
                    <a:pt x="2101505" y="379588"/>
                  </a:cubicBezTo>
                  <a:lnTo>
                    <a:pt x="2043446" y="377824"/>
                  </a:lnTo>
                  <a:lnTo>
                    <a:pt x="2096755" y="183695"/>
                  </a:lnTo>
                  <a:lnTo>
                    <a:pt x="2104791" y="145707"/>
                  </a:lnTo>
                  <a:lnTo>
                    <a:pt x="2105024" y="138068"/>
                  </a:lnTo>
                  <a:cubicBezTo>
                    <a:pt x="2105635" y="122156"/>
                    <a:pt x="2098745" y="114045"/>
                    <a:pt x="2084353" y="113735"/>
                  </a:cubicBezTo>
                  <a:cubicBezTo>
                    <a:pt x="2069835" y="113421"/>
                    <a:pt x="2053498" y="122610"/>
                    <a:pt x="2035343" y="141302"/>
                  </a:cubicBezTo>
                  <a:cubicBezTo>
                    <a:pt x="2017192" y="159866"/>
                    <a:pt x="1998971" y="180723"/>
                    <a:pt x="1980680" y="203871"/>
                  </a:cubicBezTo>
                  <a:cubicBezTo>
                    <a:pt x="1962517" y="227022"/>
                    <a:pt x="1943045" y="255487"/>
                    <a:pt x="1922265" y="289264"/>
                  </a:cubicBezTo>
                  <a:cubicBezTo>
                    <a:pt x="1901358" y="323038"/>
                    <a:pt x="1887512" y="350909"/>
                    <a:pt x="1880727" y="372877"/>
                  </a:cubicBezTo>
                  <a:lnTo>
                    <a:pt x="1822667" y="371112"/>
                  </a:lnTo>
                  <a:lnTo>
                    <a:pt x="1908629" y="58692"/>
                  </a:lnTo>
                  <a:lnTo>
                    <a:pt x="1966688" y="60456"/>
                  </a:lnTo>
                  <a:lnTo>
                    <a:pt x="1912478" y="233912"/>
                  </a:lnTo>
                  <a:lnTo>
                    <a:pt x="1925465" y="234307"/>
                  </a:lnTo>
                  <a:cubicBezTo>
                    <a:pt x="1955101" y="190094"/>
                    <a:pt x="1986149" y="149747"/>
                    <a:pt x="2018608" y="113266"/>
                  </a:cubicBezTo>
                  <a:cubicBezTo>
                    <a:pt x="2050936" y="76909"/>
                    <a:pt x="2089189" y="59465"/>
                    <a:pt x="2133366" y="60935"/>
                  </a:cubicBezTo>
                  <a:cubicBezTo>
                    <a:pt x="2144193" y="61137"/>
                    <a:pt x="2153769" y="64741"/>
                    <a:pt x="2162094" y="71749"/>
                  </a:cubicBezTo>
                  <a:cubicBezTo>
                    <a:pt x="2170157" y="79003"/>
                    <a:pt x="2174678" y="89591"/>
                    <a:pt x="2175657" y="103512"/>
                  </a:cubicBezTo>
                  <a:lnTo>
                    <a:pt x="2174960" y="126430"/>
                  </a:lnTo>
                  <a:cubicBezTo>
                    <a:pt x="2173481" y="136341"/>
                    <a:pt x="2170708" y="147886"/>
                    <a:pt x="2166644" y="161064"/>
                  </a:cubicBezTo>
                  <a:cubicBezTo>
                    <a:pt x="2162579" y="174242"/>
                    <a:pt x="2157416" y="188964"/>
                    <a:pt x="2151155" y="205229"/>
                  </a:cubicBezTo>
                  <a:lnTo>
                    <a:pt x="2166434" y="205694"/>
                  </a:lnTo>
                  <a:lnTo>
                    <a:pt x="2186298" y="181064"/>
                  </a:lnTo>
                  <a:cubicBezTo>
                    <a:pt x="2206233" y="154143"/>
                    <a:pt x="2227556" y="131852"/>
                    <a:pt x="2250267" y="114191"/>
                  </a:cubicBezTo>
                  <a:cubicBezTo>
                    <a:pt x="2272215" y="96506"/>
                    <a:pt x="2291708" y="84100"/>
                    <a:pt x="2308747" y="76971"/>
                  </a:cubicBezTo>
                  <a:cubicBezTo>
                    <a:pt x="2325894" y="70483"/>
                    <a:pt x="2341027" y="67375"/>
                    <a:pt x="2354145" y="67646"/>
                  </a:cubicBezTo>
                  <a:cubicBezTo>
                    <a:pt x="2368532" y="68084"/>
                    <a:pt x="2380894" y="72283"/>
                    <a:pt x="2391229" y="80243"/>
                  </a:cubicBezTo>
                  <a:close/>
                  <a:moveTo>
                    <a:pt x="3416830" y="477862"/>
                  </a:moveTo>
                  <a:cubicBezTo>
                    <a:pt x="3422980" y="479856"/>
                    <a:pt x="3428199" y="482554"/>
                    <a:pt x="3432486" y="485953"/>
                  </a:cubicBezTo>
                  <a:cubicBezTo>
                    <a:pt x="3436774" y="489352"/>
                    <a:pt x="3440312" y="493513"/>
                    <a:pt x="3443101" y="498435"/>
                  </a:cubicBezTo>
                  <a:cubicBezTo>
                    <a:pt x="3445798" y="503695"/>
                    <a:pt x="3447302" y="509071"/>
                    <a:pt x="3447613" y="514561"/>
                  </a:cubicBezTo>
                  <a:cubicBezTo>
                    <a:pt x="3447925" y="520053"/>
                    <a:pt x="3447076" y="525870"/>
                    <a:pt x="3445066" y="532015"/>
                  </a:cubicBezTo>
                  <a:cubicBezTo>
                    <a:pt x="3439096" y="550835"/>
                    <a:pt x="3428479" y="562926"/>
                    <a:pt x="3413216" y="568287"/>
                  </a:cubicBezTo>
                  <a:cubicBezTo>
                    <a:pt x="3397951" y="573648"/>
                    <a:pt x="3383130" y="573929"/>
                    <a:pt x="3368750" y="569132"/>
                  </a:cubicBezTo>
                  <a:cubicBezTo>
                    <a:pt x="3364050" y="567624"/>
                    <a:pt x="3359872" y="565432"/>
                    <a:pt x="3356219" y="562557"/>
                  </a:cubicBezTo>
                  <a:cubicBezTo>
                    <a:pt x="3352565" y="559681"/>
                    <a:pt x="3349281" y="555971"/>
                    <a:pt x="3346370" y="551428"/>
                  </a:cubicBezTo>
                  <a:cubicBezTo>
                    <a:pt x="3340380" y="543058"/>
                    <a:pt x="3339096" y="533803"/>
                    <a:pt x="3342519" y="523664"/>
                  </a:cubicBezTo>
                  <a:cubicBezTo>
                    <a:pt x="3345858" y="513364"/>
                    <a:pt x="3351262" y="504136"/>
                    <a:pt x="3358729" y="495979"/>
                  </a:cubicBezTo>
                  <a:cubicBezTo>
                    <a:pt x="3366883" y="488178"/>
                    <a:pt x="3376020" y="482303"/>
                    <a:pt x="3386139" y="478353"/>
                  </a:cubicBezTo>
                  <a:cubicBezTo>
                    <a:pt x="3391163" y="476384"/>
                    <a:pt x="3396180" y="475366"/>
                    <a:pt x="3401190" y="475300"/>
                  </a:cubicBezTo>
                  <a:cubicBezTo>
                    <a:pt x="3406200" y="475234"/>
                    <a:pt x="3411414" y="476089"/>
                    <a:pt x="3416830" y="477862"/>
                  </a:cubicBezTo>
                  <a:close/>
                  <a:moveTo>
                    <a:pt x="2764946" y="163049"/>
                  </a:moveTo>
                  <a:cubicBezTo>
                    <a:pt x="2752055" y="158095"/>
                    <a:pt x="2739346" y="154893"/>
                    <a:pt x="2726818" y="153443"/>
                  </a:cubicBezTo>
                  <a:cubicBezTo>
                    <a:pt x="2698869" y="150080"/>
                    <a:pt x="2671894" y="154908"/>
                    <a:pt x="2645894" y="167928"/>
                  </a:cubicBezTo>
                  <a:cubicBezTo>
                    <a:pt x="2618995" y="180972"/>
                    <a:pt x="2596124" y="199099"/>
                    <a:pt x="2577279" y="222308"/>
                  </a:cubicBezTo>
                  <a:cubicBezTo>
                    <a:pt x="2558295" y="245629"/>
                    <a:pt x="2547238" y="270252"/>
                    <a:pt x="2544109" y="296178"/>
                  </a:cubicBezTo>
                  <a:cubicBezTo>
                    <a:pt x="2539116" y="339327"/>
                    <a:pt x="2551811" y="362596"/>
                    <a:pt x="2582194" y="365984"/>
                  </a:cubicBezTo>
                  <a:cubicBezTo>
                    <a:pt x="2608149" y="368860"/>
                    <a:pt x="2635582" y="362289"/>
                    <a:pt x="2664492" y="346272"/>
                  </a:cubicBezTo>
                  <a:cubicBezTo>
                    <a:pt x="2693121" y="330479"/>
                    <a:pt x="2719839" y="307925"/>
                    <a:pt x="2744647" y="278610"/>
                  </a:cubicBezTo>
                  <a:cubicBezTo>
                    <a:pt x="2769581" y="249309"/>
                    <a:pt x="2789420" y="217495"/>
                    <a:pt x="2804165" y="183168"/>
                  </a:cubicBezTo>
                  <a:cubicBezTo>
                    <a:pt x="2790910" y="174710"/>
                    <a:pt x="2777837" y="168003"/>
                    <a:pt x="2764946" y="163049"/>
                  </a:cubicBezTo>
                  <a:close/>
                  <a:moveTo>
                    <a:pt x="2886038" y="127246"/>
                  </a:moveTo>
                  <a:lnTo>
                    <a:pt x="2810102" y="324655"/>
                  </a:lnTo>
                  <a:cubicBezTo>
                    <a:pt x="2807381" y="331681"/>
                    <a:pt x="2805215" y="338483"/>
                    <a:pt x="2803605" y="345061"/>
                  </a:cubicBezTo>
                  <a:cubicBezTo>
                    <a:pt x="2801994" y="351639"/>
                    <a:pt x="2800865" y="357792"/>
                    <a:pt x="2800218" y="363519"/>
                  </a:cubicBezTo>
                  <a:cubicBezTo>
                    <a:pt x="2798159" y="380208"/>
                    <a:pt x="2805037" y="389467"/>
                    <a:pt x="2820854" y="391298"/>
                  </a:cubicBezTo>
                  <a:cubicBezTo>
                    <a:pt x="2828100" y="392121"/>
                    <a:pt x="2837364" y="391301"/>
                    <a:pt x="2848645" y="388840"/>
                  </a:cubicBezTo>
                  <a:cubicBezTo>
                    <a:pt x="2859925" y="386379"/>
                    <a:pt x="2873023" y="382349"/>
                    <a:pt x="2887936" y="376749"/>
                  </a:cubicBezTo>
                  <a:lnTo>
                    <a:pt x="2876829" y="406239"/>
                  </a:lnTo>
                  <a:cubicBezTo>
                    <a:pt x="2844689" y="430218"/>
                    <a:pt x="2810714" y="440135"/>
                    <a:pt x="2774904" y="435990"/>
                  </a:cubicBezTo>
                  <a:cubicBezTo>
                    <a:pt x="2759086" y="434159"/>
                    <a:pt x="2747885" y="429016"/>
                    <a:pt x="2741297" y="420560"/>
                  </a:cubicBezTo>
                  <a:cubicBezTo>
                    <a:pt x="2733966" y="411889"/>
                    <a:pt x="2731030" y="401804"/>
                    <a:pt x="2732489" y="390303"/>
                  </a:cubicBezTo>
                  <a:cubicBezTo>
                    <a:pt x="2735037" y="368286"/>
                    <a:pt x="2742988" y="346124"/>
                    <a:pt x="2756341" y="323818"/>
                  </a:cubicBezTo>
                  <a:lnTo>
                    <a:pt x="2744194" y="322413"/>
                  </a:lnTo>
                  <a:cubicBezTo>
                    <a:pt x="2730306" y="341579"/>
                    <a:pt x="2713266" y="358072"/>
                    <a:pt x="2693072" y="371892"/>
                  </a:cubicBezTo>
                  <a:cubicBezTo>
                    <a:pt x="2673030" y="386628"/>
                    <a:pt x="2654698" y="396560"/>
                    <a:pt x="2638075" y="401688"/>
                  </a:cubicBezTo>
                  <a:cubicBezTo>
                    <a:pt x="2629672" y="404210"/>
                    <a:pt x="2621799" y="406313"/>
                    <a:pt x="2614455" y="407995"/>
                  </a:cubicBezTo>
                  <a:cubicBezTo>
                    <a:pt x="2607111" y="409678"/>
                    <a:pt x="2600509" y="410773"/>
                    <a:pt x="2594648" y="411281"/>
                  </a:cubicBezTo>
                  <a:cubicBezTo>
                    <a:pt x="2582981" y="412367"/>
                    <a:pt x="2572205" y="412402"/>
                    <a:pt x="2562321" y="411387"/>
                  </a:cubicBezTo>
                  <a:cubicBezTo>
                    <a:pt x="2546031" y="409485"/>
                    <a:pt x="2532036" y="405204"/>
                    <a:pt x="2520336" y="398545"/>
                  </a:cubicBezTo>
                  <a:cubicBezTo>
                    <a:pt x="2508637" y="391885"/>
                    <a:pt x="2499031" y="382919"/>
                    <a:pt x="2491519" y="371647"/>
                  </a:cubicBezTo>
                  <a:cubicBezTo>
                    <a:pt x="2483955" y="360417"/>
                    <a:pt x="2478670" y="348200"/>
                    <a:pt x="2475661" y="334996"/>
                  </a:cubicBezTo>
                  <a:cubicBezTo>
                    <a:pt x="2472653" y="321793"/>
                    <a:pt x="2472040" y="307424"/>
                    <a:pt x="2473822" y="291890"/>
                  </a:cubicBezTo>
                  <a:cubicBezTo>
                    <a:pt x="2477108" y="262392"/>
                    <a:pt x="2487387" y="235627"/>
                    <a:pt x="2504658" y="211595"/>
                  </a:cubicBezTo>
                  <a:cubicBezTo>
                    <a:pt x="2513290" y="199883"/>
                    <a:pt x="2522684" y="189076"/>
                    <a:pt x="2532838" y="179175"/>
                  </a:cubicBezTo>
                  <a:cubicBezTo>
                    <a:pt x="2542992" y="169275"/>
                    <a:pt x="2554086" y="160396"/>
                    <a:pt x="2566120" y="152540"/>
                  </a:cubicBezTo>
                  <a:cubicBezTo>
                    <a:pt x="2577763" y="145008"/>
                    <a:pt x="2589877" y="138395"/>
                    <a:pt x="2602461" y="132703"/>
                  </a:cubicBezTo>
                  <a:cubicBezTo>
                    <a:pt x="2615046" y="127010"/>
                    <a:pt x="2628079" y="122428"/>
                    <a:pt x="2641560" y="118955"/>
                  </a:cubicBezTo>
                  <a:cubicBezTo>
                    <a:pt x="2668531" y="111946"/>
                    <a:pt x="2692653" y="109609"/>
                    <a:pt x="2713925" y="111942"/>
                  </a:cubicBezTo>
                  <a:cubicBezTo>
                    <a:pt x="2729996" y="113802"/>
                    <a:pt x="2747701" y="118159"/>
                    <a:pt x="2767040" y="125014"/>
                  </a:cubicBezTo>
                  <a:cubicBezTo>
                    <a:pt x="2776963" y="128888"/>
                    <a:pt x="2786118" y="133153"/>
                    <a:pt x="2794507" y="137811"/>
                  </a:cubicBezTo>
                  <a:cubicBezTo>
                    <a:pt x="2802897" y="142468"/>
                    <a:pt x="2810636" y="147339"/>
                    <a:pt x="2817725" y="152423"/>
                  </a:cubicBezTo>
                  <a:lnTo>
                    <a:pt x="2829096" y="120655"/>
                  </a:lnTo>
                  <a:close/>
                  <a:moveTo>
                    <a:pt x="3329436" y="213357"/>
                  </a:moveTo>
                  <a:lnTo>
                    <a:pt x="3233841" y="403512"/>
                  </a:lnTo>
                  <a:cubicBezTo>
                    <a:pt x="3224421" y="421984"/>
                    <a:pt x="3218627" y="436134"/>
                    <a:pt x="3216461" y="445962"/>
                  </a:cubicBezTo>
                  <a:cubicBezTo>
                    <a:pt x="3215164" y="452848"/>
                    <a:pt x="3215222" y="458844"/>
                    <a:pt x="3216637" y="463951"/>
                  </a:cubicBezTo>
                  <a:cubicBezTo>
                    <a:pt x="3217188" y="466781"/>
                    <a:pt x="3218502" y="469231"/>
                    <a:pt x="3220576" y="471303"/>
                  </a:cubicBezTo>
                  <a:cubicBezTo>
                    <a:pt x="3222651" y="473376"/>
                    <a:pt x="3225655" y="475202"/>
                    <a:pt x="3229588" y="476781"/>
                  </a:cubicBezTo>
                  <a:lnTo>
                    <a:pt x="3240814" y="479106"/>
                  </a:lnTo>
                  <a:cubicBezTo>
                    <a:pt x="3244686" y="479258"/>
                    <a:pt x="3251938" y="478159"/>
                    <a:pt x="3262572" y="475809"/>
                  </a:cubicBezTo>
                  <a:cubicBezTo>
                    <a:pt x="3273231" y="473334"/>
                    <a:pt x="3287349" y="469235"/>
                    <a:pt x="3304926" y="463510"/>
                  </a:cubicBezTo>
                  <a:lnTo>
                    <a:pt x="3300869" y="486865"/>
                  </a:lnTo>
                  <a:cubicBezTo>
                    <a:pt x="3299869" y="491764"/>
                    <a:pt x="3295624" y="496088"/>
                    <a:pt x="3288131" y="499837"/>
                  </a:cubicBezTo>
                  <a:cubicBezTo>
                    <a:pt x="3280639" y="503586"/>
                    <a:pt x="3269845" y="506553"/>
                    <a:pt x="3255749" y="508738"/>
                  </a:cubicBezTo>
                  <a:cubicBezTo>
                    <a:pt x="3241610" y="510899"/>
                    <a:pt x="3228929" y="512141"/>
                    <a:pt x="3217707" y="512467"/>
                  </a:cubicBezTo>
                  <a:cubicBezTo>
                    <a:pt x="3206485" y="512793"/>
                    <a:pt x="3196927" y="512146"/>
                    <a:pt x="3189034" y="510527"/>
                  </a:cubicBezTo>
                  <a:cubicBezTo>
                    <a:pt x="3173318" y="507271"/>
                    <a:pt x="3161963" y="501796"/>
                    <a:pt x="3154972" y="494104"/>
                  </a:cubicBezTo>
                  <a:cubicBezTo>
                    <a:pt x="3147231" y="486256"/>
                    <a:pt x="3144447" y="477093"/>
                    <a:pt x="3146618" y="466616"/>
                  </a:cubicBezTo>
                  <a:cubicBezTo>
                    <a:pt x="3150283" y="449553"/>
                    <a:pt x="3159537" y="426233"/>
                    <a:pt x="3174380" y="396657"/>
                  </a:cubicBezTo>
                  <a:lnTo>
                    <a:pt x="3186826" y="374258"/>
                  </a:lnTo>
                  <a:cubicBezTo>
                    <a:pt x="3195189" y="357128"/>
                    <a:pt x="3207023" y="336425"/>
                    <a:pt x="3222330" y="312147"/>
                  </a:cubicBezTo>
                  <a:lnTo>
                    <a:pt x="3208858" y="309357"/>
                  </a:lnTo>
                  <a:lnTo>
                    <a:pt x="3168534" y="353297"/>
                  </a:lnTo>
                  <a:cubicBezTo>
                    <a:pt x="3152559" y="369500"/>
                    <a:pt x="3132750" y="387251"/>
                    <a:pt x="3109109" y="406549"/>
                  </a:cubicBezTo>
                  <a:cubicBezTo>
                    <a:pt x="3084869" y="425593"/>
                    <a:pt x="3059831" y="440960"/>
                    <a:pt x="3033994" y="452648"/>
                  </a:cubicBezTo>
                  <a:cubicBezTo>
                    <a:pt x="3008131" y="464461"/>
                    <a:pt x="2983973" y="468042"/>
                    <a:pt x="2961522" y="463391"/>
                  </a:cubicBezTo>
                  <a:cubicBezTo>
                    <a:pt x="2942786" y="459639"/>
                    <a:pt x="2930013" y="449708"/>
                    <a:pt x="2923204" y="433597"/>
                  </a:cubicBezTo>
                  <a:cubicBezTo>
                    <a:pt x="2919431" y="425433"/>
                    <a:pt x="2917066" y="417073"/>
                    <a:pt x="2916107" y="408516"/>
                  </a:cubicBezTo>
                  <a:cubicBezTo>
                    <a:pt x="2915148" y="399959"/>
                    <a:pt x="2915634" y="391019"/>
                    <a:pt x="2917566" y="381695"/>
                  </a:cubicBezTo>
                  <a:lnTo>
                    <a:pt x="2923223" y="365696"/>
                  </a:lnTo>
                  <a:lnTo>
                    <a:pt x="2935978" y="341801"/>
                  </a:lnTo>
                  <a:lnTo>
                    <a:pt x="2948114" y="320899"/>
                  </a:lnTo>
                  <a:lnTo>
                    <a:pt x="3042050" y="153816"/>
                  </a:lnTo>
                  <a:lnTo>
                    <a:pt x="3098928" y="165600"/>
                  </a:lnTo>
                  <a:lnTo>
                    <a:pt x="3002228" y="342257"/>
                  </a:lnTo>
                  <a:cubicBezTo>
                    <a:pt x="2989912" y="364032"/>
                    <a:pt x="2982655" y="380220"/>
                    <a:pt x="2980458" y="390823"/>
                  </a:cubicBezTo>
                  <a:cubicBezTo>
                    <a:pt x="2976991" y="408186"/>
                    <a:pt x="2982417" y="418416"/>
                    <a:pt x="2996735" y="421513"/>
                  </a:cubicBezTo>
                  <a:cubicBezTo>
                    <a:pt x="3014847" y="425136"/>
                    <a:pt x="3034962" y="420978"/>
                    <a:pt x="3057078" y="409038"/>
                  </a:cubicBezTo>
                  <a:cubicBezTo>
                    <a:pt x="3079195" y="397099"/>
                    <a:pt x="3112632" y="373847"/>
                    <a:pt x="3157389" y="339280"/>
                  </a:cubicBezTo>
                  <a:cubicBezTo>
                    <a:pt x="3201995" y="304812"/>
                    <a:pt x="3240384" y="258910"/>
                    <a:pt x="3272557" y="201572"/>
                  </a:cubicBezTo>
                  <a:close/>
                  <a:moveTo>
                    <a:pt x="3634167" y="157053"/>
                  </a:moveTo>
                  <a:cubicBezTo>
                    <a:pt x="3645839" y="160705"/>
                    <a:pt x="3651105" y="164287"/>
                    <a:pt x="3649965" y="167801"/>
                  </a:cubicBezTo>
                  <a:lnTo>
                    <a:pt x="3641143" y="182616"/>
                  </a:lnTo>
                  <a:lnTo>
                    <a:pt x="3470079" y="427639"/>
                  </a:lnTo>
                  <a:lnTo>
                    <a:pt x="3433729" y="415850"/>
                  </a:lnTo>
                  <a:cubicBezTo>
                    <a:pt x="3429973" y="414632"/>
                    <a:pt x="3428505" y="412549"/>
                    <a:pt x="3429327" y="409601"/>
                  </a:cubicBezTo>
                  <a:lnTo>
                    <a:pt x="3432668" y="404257"/>
                  </a:lnTo>
                  <a:lnTo>
                    <a:pt x="3435301" y="401094"/>
                  </a:lnTo>
                  <a:lnTo>
                    <a:pt x="3570210" y="168449"/>
                  </a:lnTo>
                  <a:lnTo>
                    <a:pt x="3582137" y="149017"/>
                  </a:lnTo>
                  <a:cubicBezTo>
                    <a:pt x="3583450" y="147032"/>
                    <a:pt x="3585854" y="145401"/>
                    <a:pt x="3589348" y="144124"/>
                  </a:cubicBezTo>
                  <a:lnTo>
                    <a:pt x="3602906" y="146914"/>
                  </a:lnTo>
                  <a:close/>
                  <a:moveTo>
                    <a:pt x="3363217" y="31469"/>
                  </a:moveTo>
                  <a:lnTo>
                    <a:pt x="3361538" y="35804"/>
                  </a:lnTo>
                  <a:lnTo>
                    <a:pt x="3360014" y="39391"/>
                  </a:lnTo>
                  <a:lnTo>
                    <a:pt x="3355625" y="45507"/>
                  </a:lnTo>
                  <a:lnTo>
                    <a:pt x="3336545" y="73555"/>
                  </a:lnTo>
                  <a:cubicBezTo>
                    <a:pt x="3333959" y="75361"/>
                    <a:pt x="3329192" y="78276"/>
                    <a:pt x="3322245" y="82300"/>
                  </a:cubicBezTo>
                  <a:cubicBezTo>
                    <a:pt x="3314398" y="86268"/>
                    <a:pt x="3301363" y="92674"/>
                    <a:pt x="3283140" y="101517"/>
                  </a:cubicBezTo>
                  <a:cubicBezTo>
                    <a:pt x="3264039" y="110828"/>
                    <a:pt x="3247804" y="117611"/>
                    <a:pt x="3234434" y="121866"/>
                  </a:cubicBezTo>
                  <a:cubicBezTo>
                    <a:pt x="3220784" y="126843"/>
                    <a:pt x="3210530" y="128621"/>
                    <a:pt x="3203669" y="127200"/>
                  </a:cubicBezTo>
                  <a:cubicBezTo>
                    <a:pt x="3197806" y="125985"/>
                    <a:pt x="3188759" y="119428"/>
                    <a:pt x="3176524" y="107527"/>
                  </a:cubicBezTo>
                  <a:cubicBezTo>
                    <a:pt x="3170313" y="101557"/>
                    <a:pt x="3164461" y="95271"/>
                    <a:pt x="3158967" y="88669"/>
                  </a:cubicBezTo>
                  <a:cubicBezTo>
                    <a:pt x="3153472" y="82067"/>
                    <a:pt x="3148524" y="75188"/>
                    <a:pt x="3144119" y="68031"/>
                  </a:cubicBezTo>
                  <a:cubicBezTo>
                    <a:pt x="3135095" y="54453"/>
                    <a:pt x="3131373" y="43535"/>
                    <a:pt x="3132953" y="35277"/>
                  </a:cubicBezTo>
                  <a:cubicBezTo>
                    <a:pt x="3134069" y="29264"/>
                    <a:pt x="3137366" y="22142"/>
                    <a:pt x="3142844" y="13911"/>
                  </a:cubicBezTo>
                  <a:cubicBezTo>
                    <a:pt x="3148008" y="4053"/>
                    <a:pt x="3152088" y="-565"/>
                    <a:pt x="3155081" y="55"/>
                  </a:cubicBezTo>
                  <a:cubicBezTo>
                    <a:pt x="3155745" y="615"/>
                    <a:pt x="3156390" y="1269"/>
                    <a:pt x="3157016" y="2017"/>
                  </a:cubicBezTo>
                  <a:cubicBezTo>
                    <a:pt x="3157642" y="2765"/>
                    <a:pt x="3158287" y="3418"/>
                    <a:pt x="3158951" y="3979"/>
                  </a:cubicBezTo>
                  <a:cubicBezTo>
                    <a:pt x="3160142" y="5136"/>
                    <a:pt x="3162816" y="8552"/>
                    <a:pt x="3166975" y="14227"/>
                  </a:cubicBezTo>
                  <a:cubicBezTo>
                    <a:pt x="3170685" y="19549"/>
                    <a:pt x="3175879" y="27129"/>
                    <a:pt x="3182557" y="36968"/>
                  </a:cubicBezTo>
                  <a:cubicBezTo>
                    <a:pt x="3189109" y="46781"/>
                    <a:pt x="3195895" y="55472"/>
                    <a:pt x="3202912" y="63040"/>
                  </a:cubicBezTo>
                  <a:cubicBezTo>
                    <a:pt x="3209651" y="71331"/>
                    <a:pt x="3216712" y="76176"/>
                    <a:pt x="3224097" y="77576"/>
                  </a:cubicBezTo>
                  <a:cubicBezTo>
                    <a:pt x="3236919" y="80363"/>
                    <a:pt x="3260595" y="74081"/>
                    <a:pt x="3295126" y="58730"/>
                  </a:cubicBezTo>
                  <a:cubicBezTo>
                    <a:pt x="3311993" y="50939"/>
                    <a:pt x="3325250" y="45035"/>
                    <a:pt x="3334896" y="41017"/>
                  </a:cubicBezTo>
                  <a:cubicBezTo>
                    <a:pt x="3344541" y="36999"/>
                    <a:pt x="3350429" y="34641"/>
                    <a:pt x="3352557" y="33943"/>
                  </a:cubicBezTo>
                  <a:cubicBezTo>
                    <a:pt x="3354614" y="33589"/>
                    <a:pt x="3356578" y="33216"/>
                    <a:pt x="3358448" y="32823"/>
                  </a:cubicBezTo>
                  <a:cubicBezTo>
                    <a:pt x="3360318" y="32429"/>
                    <a:pt x="3361908" y="31978"/>
                    <a:pt x="3363217" y="314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 sz="40000" dirty="0">
                <a:solidFill>
                  <a:prstClr val="white"/>
                </a:solidFill>
              </a:endParaRPr>
            </a:p>
          </p:txBody>
        </p:sp>
      </p:grpSp>
      <p:sp>
        <p:nvSpPr>
          <p:cNvPr id="73" name="Заголовок 3"/>
          <p:cNvSpPr txBox="1">
            <a:spLocks/>
          </p:cNvSpPr>
          <p:nvPr/>
        </p:nvSpPr>
        <p:spPr>
          <a:xfrm>
            <a:off x="1" y="174080"/>
            <a:ext cx="12195174" cy="430887"/>
          </a:xfrm>
          <a:prstGeom prst="rect">
            <a:avLst/>
          </a:prstGeom>
        </p:spPr>
        <p:txBody>
          <a:bodyPr wrap="square" lIns="360000" tIns="0" rIns="0" bIns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cap="all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Государственный бюджетное учреждение Республики Башкортостан</a:t>
            </a:r>
          </a:p>
          <a:p>
            <a:r>
              <a:rPr lang="ru-RU" sz="1400" b="1" cap="all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Республиканский центр психолого-педагогической, медицинской и социальной помощи</a:t>
            </a:r>
            <a:endParaRPr lang="ru-RU" sz="1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0" y="6598226"/>
            <a:ext cx="12195175" cy="720000"/>
          </a:xfrm>
          <a:prstGeom prst="rect">
            <a:avLst/>
          </a:prstGeom>
          <a:gradFill flip="none" rotWithShape="1">
            <a:gsLst>
              <a:gs pos="42000">
                <a:srgbClr val="014F86">
                  <a:alpha val="49000"/>
                </a:srgbClr>
              </a:gs>
              <a:gs pos="85000">
                <a:srgbClr val="1C79C9">
                  <a:alpha val="53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0" y="6310194"/>
            <a:ext cx="12195175" cy="720000"/>
          </a:xfrm>
          <a:prstGeom prst="rect">
            <a:avLst/>
          </a:prstGeom>
          <a:gradFill flip="none" rotWithShape="1">
            <a:gsLst>
              <a:gs pos="42000">
                <a:srgbClr val="014F86">
                  <a:alpha val="49000"/>
                </a:srgbClr>
              </a:gs>
              <a:gs pos="85000">
                <a:srgbClr val="1C79C9">
                  <a:alpha val="53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0" y="5949950"/>
            <a:ext cx="12195175" cy="900000"/>
          </a:xfrm>
          <a:prstGeom prst="rect">
            <a:avLst/>
          </a:prstGeom>
          <a:gradFill flip="none" rotWithShape="1">
            <a:gsLst>
              <a:gs pos="42000">
                <a:srgbClr val="014F86">
                  <a:alpha val="49000"/>
                </a:srgbClr>
              </a:gs>
              <a:gs pos="85000">
                <a:srgbClr val="1C79C9">
                  <a:alpha val="53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78" name="Text Box 10"/>
          <p:cNvSpPr txBox="1">
            <a:spLocks noChangeArrowheads="1"/>
          </p:cNvSpPr>
          <p:nvPr/>
        </p:nvSpPr>
        <p:spPr bwMode="auto">
          <a:xfrm>
            <a:off x="5905178" y="4583847"/>
            <a:ext cx="4753236" cy="430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6" tIns="45713" rIns="91426" bIns="45713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ГАЙСИНА </a:t>
            </a:r>
            <a:r>
              <a:rPr lang="ru-RU" sz="2200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ЛЕЙСАН ЗИНУРОВНА</a:t>
            </a:r>
          </a:p>
        </p:txBody>
      </p:sp>
      <p:sp>
        <p:nvSpPr>
          <p:cNvPr id="79" name="Text Box 10"/>
          <p:cNvSpPr txBox="1">
            <a:spLocks noChangeArrowheads="1"/>
          </p:cNvSpPr>
          <p:nvPr/>
        </p:nvSpPr>
        <p:spPr bwMode="auto">
          <a:xfrm>
            <a:off x="5953571" y="5045727"/>
            <a:ext cx="6049195" cy="984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26" tIns="60963" rIns="121926" bIns="60963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400" b="1" cap="all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директор Государственного бюджетного учреждения Республики Башкортостан</a:t>
            </a:r>
          </a:p>
          <a:p>
            <a:pPr eaLnBrk="1" hangingPunct="1"/>
            <a:r>
              <a:rPr lang="ru-RU" sz="1400" b="1" cap="all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Республиканский центр психолого-педагогической, медицинской и социальной помощи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264939" y="1725256"/>
            <a:ext cx="11495689" cy="2169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0" rIns="91420" bIns="45710">
            <a:spAutoFit/>
          </a:bodyPr>
          <a:lstStyle/>
          <a:p>
            <a:pPr algn="ctr"/>
            <a:r>
              <a:rPr lang="ru-RU" sz="2700" b="1" cap="al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системы </a:t>
            </a:r>
          </a:p>
          <a:p>
            <a:pPr algn="ctr"/>
            <a:r>
              <a:rPr lang="ru-RU" sz="2700" b="1" cap="al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психолого-педагогического сопровождения образования обучающихся с ОВЗ, </a:t>
            </a:r>
          </a:p>
          <a:p>
            <a:pPr algn="ctr"/>
            <a:r>
              <a:rPr lang="ru-RU" sz="2700" b="1" cap="al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инвалидностью </a:t>
            </a:r>
          </a:p>
          <a:p>
            <a:pPr algn="ctr"/>
            <a:r>
              <a:rPr lang="ru-RU" sz="2700" b="1" cap="al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республике башкортостан</a:t>
            </a:r>
          </a:p>
        </p:txBody>
      </p:sp>
    </p:spTree>
    <p:extLst>
      <p:ext uri="{BB962C8B-B14F-4D97-AF65-F5344CB8AC3E}">
        <p14:creationId xmlns:p14="http://schemas.microsoft.com/office/powerpoint/2010/main" val="3370227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57808" y="1557586"/>
            <a:ext cx="1072919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2023-2024 учебном году:</a:t>
            </a:r>
          </a:p>
          <a:p>
            <a:endParaRPr lang="ru-RU" sz="2000" dirty="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solidFill>
                  <a:srgbClr val="FF99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33 601</a:t>
            </a:r>
            <a:r>
              <a:rPr lang="ru-RU" sz="2000" dirty="0">
                <a:solidFill>
                  <a:srgbClr val="FF99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ребенок с ограниченными возможностями здоровья, с инвалидностью обучаются в общеобразовательных организациях Республики Башкортостан, из них с применением инклюзивных форм обучения (</a:t>
            </a:r>
            <a:r>
              <a:rPr lang="ru-RU" sz="2000" dirty="0">
                <a:solidFill>
                  <a:srgbClr val="FF99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28025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обучающихся), в коррекционных школах </a:t>
            </a:r>
          </a:p>
          <a:p>
            <a:r>
              <a:rPr lang="ru-RU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(5560 обучающихся), в частных школах –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FF99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подведомственной организации Минкультуры Республики Башкортостан –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FF99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20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solidFill>
                  <a:srgbClr val="FF99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14 932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воспитанника дошкольных образовательных организаций – дети с ограниченными возможностями здоровья, инвалидностью в Республике Башкортостан.</a:t>
            </a:r>
            <a:endParaRPr lang="ru-RU" sz="2000" dirty="0">
              <a:solidFill>
                <a:schemeClr val="accent3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9471" y="5013970"/>
            <a:ext cx="113020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Группы компенсирующей и комбинированной направленности посещают</a:t>
            </a:r>
          </a:p>
          <a:p>
            <a:r>
              <a:rPr lang="ru-RU" sz="2000" b="1" dirty="0">
                <a:solidFill>
                  <a:srgbClr val="FF99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12 064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воспитанника с ограниченными возможностями здоровья в Республике Башкортостан</a:t>
            </a:r>
            <a:r>
              <a:rPr lang="ru-RU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192931" y="402995"/>
            <a:ext cx="12195175" cy="70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Количество детского населения с </a:t>
            </a:r>
            <a:r>
              <a:rPr lang="ru-RU" b="1" cap="all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овз</a:t>
            </a:r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, инвалидностью </a:t>
            </a:r>
          </a:p>
          <a:p>
            <a:pPr algn="ctr" eaLnBrk="1" hangingPunct="1"/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в республике башкортостан</a:t>
            </a:r>
          </a:p>
        </p:txBody>
      </p:sp>
    </p:spTree>
    <p:extLst>
      <p:ext uri="{BB962C8B-B14F-4D97-AF65-F5344CB8AC3E}">
        <p14:creationId xmlns:p14="http://schemas.microsoft.com/office/powerpoint/2010/main" val="2949109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graphicFrame>
        <p:nvGraphicFramePr>
          <p:cNvPr id="5" name="Схема 4"/>
          <p:cNvGraphicFramePr/>
          <p:nvPr/>
        </p:nvGraphicFramePr>
        <p:xfrm>
          <a:off x="336947" y="1485578"/>
          <a:ext cx="11017224" cy="472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1763" y="3717826"/>
            <a:ext cx="2957710" cy="2037534"/>
          </a:xfrm>
          <a:prstGeom prst="rect">
            <a:avLst/>
          </a:prstGeom>
        </p:spPr>
      </p:pic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192931" y="402995"/>
            <a:ext cx="12195175" cy="70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Образовательные организации для детей с </a:t>
            </a:r>
            <a:r>
              <a:rPr lang="ru-RU" b="1" cap="all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овз</a:t>
            </a:r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, инвалидностью </a:t>
            </a:r>
          </a:p>
          <a:p>
            <a:pPr algn="ctr" eaLnBrk="1" hangingPunct="1"/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в республике башкортостан</a:t>
            </a:r>
          </a:p>
        </p:txBody>
      </p:sp>
    </p:spTree>
    <p:extLst>
      <p:ext uri="{BB962C8B-B14F-4D97-AF65-F5344CB8AC3E}">
        <p14:creationId xmlns:p14="http://schemas.microsoft.com/office/powerpoint/2010/main" val="309186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171438" y="601506"/>
            <a:ext cx="6457776" cy="1384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/>
            <a:r>
              <a:rPr lang="ru-RU" sz="14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Комплексный план мероприятий по развитию инклюзивного общего и дополнительного образования, детского отдыха, созданию специальных условий для обучающихся с инвалидностью, с ограниченными возможностями здоровья на долгосрочный период</a:t>
            </a:r>
          </a:p>
          <a:p>
            <a:pPr algn="ctr"/>
            <a:r>
              <a:rPr lang="ru-RU" sz="14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(до 2030 года) в Республике Башкортостан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7474"/>
          <a:stretch/>
        </p:blipFill>
        <p:spPr>
          <a:xfrm>
            <a:off x="336947" y="2275165"/>
            <a:ext cx="5647799" cy="3629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6581265" y="583548"/>
            <a:ext cx="5455252" cy="1198418"/>
          </a:xfrm>
          <a:prstGeom prst="rect">
            <a:avLst/>
          </a:prstGeom>
          <a:noFill/>
          <a:ln>
            <a:noFill/>
          </a:ln>
        </p:spPr>
        <p:txBody>
          <a:bodyPr wrap="square" lIns="120028" tIns="60014" rIns="120028" bIns="60014">
            <a:spAutoFit/>
          </a:bodyPr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defRPr/>
            </a:pPr>
            <a:r>
              <a:rPr lang="ru-RU" sz="1400" b="1" cap="all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Концепция комплексного сопровождения людей с расстройствами аутистического спектра </a:t>
            </a:r>
          </a:p>
          <a:p>
            <a:pPr algn="ctr">
              <a:defRPr/>
            </a:pPr>
            <a:r>
              <a:rPr lang="ru-RU" sz="1400" b="1" cap="all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и другими ментальными нарушениями </a:t>
            </a:r>
          </a:p>
          <a:p>
            <a:pPr algn="ctr">
              <a:defRPr/>
            </a:pPr>
            <a:r>
              <a:rPr lang="ru-RU" sz="1400" b="1" cap="all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в Республике Башкортостан </a:t>
            </a:r>
          </a:p>
          <a:p>
            <a:pPr algn="ctr">
              <a:defRPr/>
            </a:pPr>
            <a:r>
              <a:rPr lang="ru-RU" sz="1400" b="1" cap="all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на период 2022-2025 годов</a:t>
            </a:r>
            <a:endParaRPr lang="ru-RU" altLang="ru-RU" sz="1400" b="1" cap="all" dirty="0">
              <a:solidFill>
                <a:schemeClr val="accent3">
                  <a:lumMod val="20000"/>
                  <a:lumOff val="80000"/>
                </a:schemeClr>
              </a:solidFill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37" y="2275165"/>
            <a:ext cx="2550324" cy="3627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188" t="853"/>
          <a:stretch/>
        </p:blipFill>
        <p:spPr>
          <a:xfrm>
            <a:off x="9308891" y="2275165"/>
            <a:ext cx="2594865" cy="3627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5068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2" descr="C:\0\инстетут наук\2020\презентация май\значчки 2\0-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2472"/>
            <a:ext cx="4096698" cy="2197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 descr="C:\0\инстетут наук\2020\презентация май\значчки 2\1-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64" y="1028938"/>
            <a:ext cx="9911469" cy="323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13" descr="C:\0\инстетут наук\2020\БУКЛЕТ март\переформат\13 14-1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307" y="-111151"/>
            <a:ext cx="3798179" cy="3372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13" descr="C:\0\инстетут наук\2020\БУКЛЕТ март\переформат\13 14-1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5330" y="1316343"/>
            <a:ext cx="2939143" cy="2610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3" descr="C:\0\инстетут наук\2020\БУКЛЕТ март\переформат\13 14-1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142" y="2853398"/>
            <a:ext cx="1179785" cy="1047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13" descr="C:\0\инстетут наук\2020\БУКЛЕТ март\переформат\13 14-1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265" y="4617519"/>
            <a:ext cx="5049419" cy="448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13" descr="C:\0\инстетут наук\2020\БУКЛЕТ март\переформат\13 14-1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800" y="5335235"/>
            <a:ext cx="1757769" cy="156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13" descr="C:\0\инстетут наук\2020\БУКЛЕТ март\переформат\13 14-1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083" y="2702551"/>
            <a:ext cx="2939143" cy="2608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Picture 13" descr="C:\0\инстетут наук\2020\БУКЛЕТ март\переформат\13 14-1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851" y="5158982"/>
            <a:ext cx="1179786" cy="1047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9" name="Picture 13" descr="C:\0\инстетут наук\2020\БУКЛЕТ март\переформат\13 14-1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4375" y="4677858"/>
            <a:ext cx="3798179" cy="3372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0" name="Picture 3" descr="C:\0\инстетут наук\2020\презентация май\значчки 2\1-1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6"/>
          <a:stretch>
            <a:fillRect/>
          </a:stretch>
        </p:blipFill>
        <p:spPr bwMode="auto">
          <a:xfrm>
            <a:off x="8031610" y="3918858"/>
            <a:ext cx="3958554" cy="293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Rectangle 1"/>
          <p:cNvSpPr>
            <a:spLocks noChangeArrowheads="1"/>
          </p:cNvSpPr>
          <p:nvPr/>
        </p:nvSpPr>
        <p:spPr bwMode="auto">
          <a:xfrm>
            <a:off x="8152288" y="4804887"/>
            <a:ext cx="1857805" cy="1416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1948" tIns="60974" rIns="121948" bIns="60974" anchor="ctr">
            <a:spAutoFit/>
          </a:bodyPr>
          <a:lstStyle/>
          <a:p>
            <a:pPr algn="ctr">
              <a:defRPr/>
            </a:pPr>
            <a:r>
              <a:rPr lang="ru-RU" sz="933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РРЦ консультации, обучения детей и подростков, имеющих ОВЗ, по психолого-педагогическому сопровождению в условиях инклюзивных образовательных организаций</a:t>
            </a:r>
            <a:endParaRPr lang="en-US" sz="933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9043082" y="6092648"/>
            <a:ext cx="924139" cy="379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867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2022 г.</a:t>
            </a:r>
          </a:p>
        </p:txBody>
      </p:sp>
      <p:pic>
        <p:nvPicPr>
          <p:cNvPr id="19473" name="Picture 3" descr="C:\0\инстетут наук\2020\презентация май\значчки 2\1-1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6"/>
          <a:stretch>
            <a:fillRect/>
          </a:stretch>
        </p:blipFill>
        <p:spPr bwMode="auto">
          <a:xfrm>
            <a:off x="4161978" y="3912506"/>
            <a:ext cx="3958553" cy="293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4" name="Picture 3" descr="C:\0\инстетут наук\2020\презентация май\значчки 2\1-1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6"/>
          <a:stretch>
            <a:fillRect/>
          </a:stretch>
        </p:blipFill>
        <p:spPr bwMode="auto">
          <a:xfrm>
            <a:off x="293932" y="3906155"/>
            <a:ext cx="3958553" cy="293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Прямоугольник 63"/>
          <p:cNvSpPr/>
          <p:nvPr/>
        </p:nvSpPr>
        <p:spPr>
          <a:xfrm>
            <a:off x="532113" y="4615932"/>
            <a:ext cx="1659321" cy="317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67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ГБОУ ОКШ №19</a:t>
            </a:r>
          </a:p>
        </p:txBody>
      </p:sp>
      <p:sp>
        <p:nvSpPr>
          <p:cNvPr id="102" name="Rectangle 1"/>
          <p:cNvSpPr>
            <a:spLocks noChangeArrowheads="1"/>
          </p:cNvSpPr>
          <p:nvPr/>
        </p:nvSpPr>
        <p:spPr bwMode="auto">
          <a:xfrm>
            <a:off x="554342" y="4806476"/>
            <a:ext cx="1579928" cy="984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1948" tIns="60974" rIns="121948" bIns="60974" anchor="ctr">
            <a:spAutoFit/>
          </a:bodyPr>
          <a:lstStyle/>
          <a:p>
            <a:pPr algn="ctr">
              <a:defRPr/>
            </a:pPr>
            <a:r>
              <a:rPr lang="ru-RU" sz="933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РРЦ коррекции, консультации, обучения детей и подростков с задержкой психического развития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295876" y="6086297"/>
            <a:ext cx="924139" cy="379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867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2022 г.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2672558" y="4620695"/>
            <a:ext cx="1178198" cy="3191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67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ГБОУ БКШ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212433" y="6092648"/>
            <a:ext cx="924139" cy="379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867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2021 г.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4509719" y="4620695"/>
            <a:ext cx="1303640" cy="3191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67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ГБОУ ЕКШИ</a:t>
            </a:r>
          </a:p>
        </p:txBody>
      </p:sp>
      <p:sp>
        <p:nvSpPr>
          <p:cNvPr id="89" name="Rectangle 1"/>
          <p:cNvSpPr>
            <a:spLocks noChangeArrowheads="1"/>
          </p:cNvSpPr>
          <p:nvPr/>
        </p:nvSpPr>
        <p:spPr bwMode="auto">
          <a:xfrm>
            <a:off x="4443029" y="4885869"/>
            <a:ext cx="1564050" cy="1127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1948" tIns="60974" rIns="121948" bIns="60974" anchor="ctr">
            <a:spAutoFit/>
          </a:bodyPr>
          <a:lstStyle/>
          <a:p>
            <a:pPr algn="ctr">
              <a:defRPr/>
            </a:pPr>
            <a:r>
              <a:rPr lang="ru-RU" sz="933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РРЦ консультации, обучения детей и подростков, имеющих ОВЗ по трудовому обучению и профессиональной ориентации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155983" y="6081533"/>
            <a:ext cx="924139" cy="37950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867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2022 г.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8074483" y="1524353"/>
            <a:ext cx="356270" cy="461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211201" y="1516415"/>
            <a:ext cx="356270" cy="461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6462797" y="4630222"/>
            <a:ext cx="1335397" cy="317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67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ГБОУ МКШИ</a:t>
            </a:r>
          </a:p>
        </p:txBody>
      </p:sp>
      <p:sp>
        <p:nvSpPr>
          <p:cNvPr id="65" name="Rectangle 1"/>
          <p:cNvSpPr>
            <a:spLocks noChangeArrowheads="1"/>
          </p:cNvSpPr>
          <p:nvPr/>
        </p:nvSpPr>
        <p:spPr bwMode="auto">
          <a:xfrm>
            <a:off x="6286544" y="4877929"/>
            <a:ext cx="1716484" cy="986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1948" tIns="60974" rIns="121948" bIns="60974" anchor="ctr">
            <a:spAutoFit/>
          </a:bodyPr>
          <a:lstStyle/>
          <a:p>
            <a:pPr algn="ctr">
              <a:defRPr/>
            </a:pPr>
            <a:r>
              <a:rPr lang="ru-RU" sz="933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РРЦ коррекции, консультации, обучения детей младшего и среднего возраста, с ограниченными возможностями здоровья 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097944" y="6081533"/>
            <a:ext cx="924139" cy="37950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867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2022 г.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7998265" y="4147511"/>
            <a:ext cx="527831" cy="461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4223904" y="4133220"/>
            <a:ext cx="356270" cy="461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360623" y="4137983"/>
            <a:ext cx="356270" cy="461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1" name="Rectangle 1"/>
          <p:cNvSpPr>
            <a:spLocks noChangeArrowheads="1"/>
          </p:cNvSpPr>
          <p:nvPr/>
        </p:nvSpPr>
        <p:spPr bwMode="auto">
          <a:xfrm>
            <a:off x="2442316" y="4882694"/>
            <a:ext cx="1652971" cy="1127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1948" tIns="60974" rIns="121948" bIns="60974" anchor="ctr">
            <a:spAutoFit/>
          </a:bodyPr>
          <a:lstStyle/>
          <a:p>
            <a:pPr algn="ctr">
              <a:defRPr/>
            </a:pPr>
            <a:r>
              <a:rPr lang="ru-RU" sz="933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РРЦ консультации, обучения детей и подростков, имеющих ОВЗ по трудовому обучению и профессиональной ориентации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8396820" y="4612756"/>
            <a:ext cx="1313167" cy="317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67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ГБОУ НКШИ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9946578" y="4137983"/>
            <a:ext cx="510835" cy="461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266064" y="1524353"/>
            <a:ext cx="356270" cy="461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350220" y="2029295"/>
            <a:ext cx="1765709" cy="317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67" b="1" dirty="0">
                <a:solidFill>
                  <a:srgbClr val="088047"/>
                </a:solidFill>
                <a:latin typeface="Arial" pitchFamily="34" charset="0"/>
                <a:cs typeface="Arial" pitchFamily="34" charset="0"/>
              </a:rPr>
              <a:t>ГБОУ УКШИ №63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430576" y="2378626"/>
            <a:ext cx="1492595" cy="984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1948" tIns="60974" rIns="121948" bIns="60974" anchor="ctr">
            <a:spAutoFit/>
          </a:bodyPr>
          <a:lstStyle/>
          <a:p>
            <a:pPr algn="ctr">
              <a:defRPr/>
            </a:pPr>
            <a:r>
              <a:rPr lang="ru-RU" sz="933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РРЦ консультации, коррекции и обучения детей с интеллектуальными нарушениями, имеющих РАС</a:t>
            </a:r>
            <a:endParaRPr lang="en-US" sz="933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129238" y="3486958"/>
            <a:ext cx="924139" cy="37950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867" b="1" dirty="0">
                <a:solidFill>
                  <a:srgbClr val="088047"/>
                </a:solidFill>
                <a:latin typeface="Arial" pitchFamily="34" charset="0"/>
                <a:cs typeface="Arial" pitchFamily="34" charset="0"/>
              </a:rPr>
              <a:t>2020 г.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6142048" y="1530705"/>
            <a:ext cx="356270" cy="461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4557355" y="2040411"/>
            <a:ext cx="1398912" cy="31757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467" b="1" dirty="0">
                <a:solidFill>
                  <a:srgbClr val="088047"/>
                </a:solidFill>
                <a:latin typeface="Arial" pitchFamily="34" charset="0"/>
                <a:cs typeface="Arial" pitchFamily="34" charset="0"/>
              </a:rPr>
              <a:t>ГБОУ СКШИ</a:t>
            </a:r>
          </a:p>
        </p:txBody>
      </p:sp>
      <p:sp>
        <p:nvSpPr>
          <p:cNvPr id="99" name="Rectangle 1"/>
          <p:cNvSpPr>
            <a:spLocks noChangeArrowheads="1"/>
          </p:cNvSpPr>
          <p:nvPr/>
        </p:nvSpPr>
        <p:spPr bwMode="auto">
          <a:xfrm>
            <a:off x="4307435" y="2392917"/>
            <a:ext cx="1606922" cy="984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1948" tIns="60974" rIns="121948" bIns="60974" anchor="ctr">
            <a:spAutoFit/>
          </a:bodyPr>
          <a:lstStyle/>
          <a:p>
            <a:pPr algn="ctr">
              <a:defRPr/>
            </a:pPr>
            <a:r>
              <a:rPr lang="ru-RU" sz="933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РРЦ развития и коррекции детей с нарушениями слуха и речи, в том числе с </a:t>
            </a:r>
            <a:r>
              <a:rPr lang="ru-RU" sz="933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кохлеарной</a:t>
            </a:r>
            <a:r>
              <a:rPr lang="ru-RU" sz="933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имплантацией 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053733" y="3491721"/>
            <a:ext cx="924139" cy="379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867" b="1" dirty="0">
                <a:solidFill>
                  <a:srgbClr val="088047"/>
                </a:solidFill>
                <a:latin typeface="Arial" pitchFamily="34" charset="0"/>
                <a:cs typeface="Arial" pitchFamily="34" charset="0"/>
              </a:rPr>
              <a:t>2020 г.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9995802" y="1537056"/>
            <a:ext cx="356270" cy="461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6226205" y="2046762"/>
            <a:ext cx="1765709" cy="317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67" b="1" dirty="0">
                <a:solidFill>
                  <a:srgbClr val="088047"/>
                </a:solidFill>
                <a:latin typeface="Arial" pitchFamily="34" charset="0"/>
                <a:cs typeface="Arial" pitchFamily="34" charset="0"/>
              </a:rPr>
              <a:t>ГБОУ УКШИ №13</a:t>
            </a:r>
          </a:p>
        </p:txBody>
      </p:sp>
      <p:sp>
        <p:nvSpPr>
          <p:cNvPr id="98" name="Rectangle 1"/>
          <p:cNvSpPr>
            <a:spLocks noChangeArrowheads="1"/>
          </p:cNvSpPr>
          <p:nvPr/>
        </p:nvSpPr>
        <p:spPr bwMode="auto">
          <a:xfrm>
            <a:off x="6168416" y="2397680"/>
            <a:ext cx="1735539" cy="984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1948" tIns="60974" rIns="121948" bIns="60974" anchor="ctr">
            <a:spAutoFit/>
          </a:bodyPr>
          <a:lstStyle/>
          <a:p>
            <a:pPr algn="ctr">
              <a:defRPr/>
            </a:pPr>
            <a:r>
              <a:rPr lang="ru-RU" sz="933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РРЦ коррекции, консультации, обучения детей и подростков, имеющих нарушение опорно-двигательного аппарата 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005222" y="3501248"/>
            <a:ext cx="924139" cy="379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867" b="1" dirty="0">
                <a:solidFill>
                  <a:srgbClr val="088047"/>
                </a:solidFill>
                <a:latin typeface="Arial" pitchFamily="34" charset="0"/>
                <a:cs typeface="Arial" pitchFamily="34" charset="0"/>
              </a:rPr>
              <a:t>2021 г.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2297821" y="4141159"/>
            <a:ext cx="356270" cy="461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77765" y="2046762"/>
            <a:ext cx="1311579" cy="317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67" b="1" dirty="0">
                <a:solidFill>
                  <a:srgbClr val="088047"/>
                </a:solidFill>
                <a:latin typeface="Arial" pitchFamily="34" charset="0"/>
                <a:cs typeface="Arial" pitchFamily="34" charset="0"/>
              </a:rPr>
              <a:t>ГБОУ БКШИ</a:t>
            </a:r>
          </a:p>
        </p:txBody>
      </p:sp>
      <p:sp>
        <p:nvSpPr>
          <p:cNvPr id="63" name="Rectangle 1"/>
          <p:cNvSpPr>
            <a:spLocks noChangeArrowheads="1"/>
          </p:cNvSpPr>
          <p:nvPr/>
        </p:nvSpPr>
        <p:spPr bwMode="auto">
          <a:xfrm>
            <a:off x="8102439" y="2396093"/>
            <a:ext cx="1726011" cy="84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1948" tIns="60974" rIns="121948" bIns="60974" anchor="ctr">
            <a:spAutoFit/>
          </a:bodyPr>
          <a:lstStyle/>
          <a:p>
            <a:pPr algn="ctr">
              <a:defRPr/>
            </a:pPr>
            <a:r>
              <a:rPr lang="ru-RU" sz="933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РРЦ коррекции, консультации, обучения детей и подростков, имеющих тяжелые нарушения речи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955123" y="3501248"/>
            <a:ext cx="924139" cy="379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867" b="1" dirty="0">
                <a:solidFill>
                  <a:srgbClr val="088047"/>
                </a:solidFill>
                <a:latin typeface="Arial" pitchFamily="34" charset="0"/>
                <a:cs typeface="Arial" pitchFamily="34" charset="0"/>
              </a:rPr>
              <a:t>2021 г.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6159515" y="4133220"/>
            <a:ext cx="356270" cy="461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10403884" y="2016592"/>
            <a:ext cx="1178198" cy="3191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67" b="1" dirty="0">
                <a:solidFill>
                  <a:srgbClr val="088047"/>
                </a:solidFill>
                <a:latin typeface="Arial" pitchFamily="34" charset="0"/>
                <a:cs typeface="Arial" pitchFamily="34" charset="0"/>
              </a:rPr>
              <a:t>ГБОУ СКШ</a:t>
            </a:r>
          </a:p>
        </p:txBody>
      </p:sp>
      <p:sp>
        <p:nvSpPr>
          <p:cNvPr id="86" name="Rectangle 1"/>
          <p:cNvSpPr>
            <a:spLocks noChangeArrowheads="1"/>
          </p:cNvSpPr>
          <p:nvPr/>
        </p:nvSpPr>
        <p:spPr bwMode="auto">
          <a:xfrm>
            <a:off x="9992001" y="2396093"/>
            <a:ext cx="1838751" cy="1128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1948" tIns="60974" rIns="121948" bIns="60974" anchor="ctr">
            <a:spAutoFit/>
          </a:bodyPr>
          <a:lstStyle/>
          <a:p>
            <a:pPr algn="ctr">
              <a:defRPr/>
            </a:pPr>
            <a:r>
              <a:rPr lang="ru-RU" sz="933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РРЦ помощи детям дошкольного и младшего школьного возраста, испытывающим трудности в речевом, психическом, эмоционально-волевом развитии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0884383" y="3491721"/>
            <a:ext cx="924139" cy="379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867" b="1" dirty="0">
                <a:solidFill>
                  <a:srgbClr val="088047"/>
                </a:solidFill>
                <a:latin typeface="Arial" pitchFamily="34" charset="0"/>
                <a:cs typeface="Arial" pitchFamily="34" charset="0"/>
              </a:rPr>
              <a:t>2021 г.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0338782" y="4615932"/>
            <a:ext cx="1311579" cy="317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67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ГБОУ ЯКШИ</a:t>
            </a:r>
          </a:p>
        </p:txBody>
      </p:sp>
      <p:sp>
        <p:nvSpPr>
          <p:cNvPr id="82" name="Rectangle 1"/>
          <p:cNvSpPr>
            <a:spLocks noChangeArrowheads="1"/>
          </p:cNvSpPr>
          <p:nvPr/>
        </p:nvSpPr>
        <p:spPr bwMode="auto">
          <a:xfrm>
            <a:off x="10092662" y="4820766"/>
            <a:ext cx="1857805" cy="1271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21948" tIns="60974" rIns="121948" bIns="60974" anchor="ctr">
            <a:spAutoFit/>
          </a:bodyPr>
          <a:lstStyle/>
          <a:p>
            <a:pPr algn="ctr">
              <a:defRPr/>
            </a:pPr>
            <a:r>
              <a:rPr lang="ru-RU" sz="933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РРЦ консультации, обучения детей и подростков с интеллектуальными нарушениями, имеющих расстройства аутистического спектра «Наш мир» </a:t>
            </a:r>
            <a:endParaRPr lang="en-US" sz="933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0980280" y="6092648"/>
            <a:ext cx="924139" cy="379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867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2022 г.</a:t>
            </a:r>
          </a:p>
        </p:txBody>
      </p:sp>
      <p:sp>
        <p:nvSpPr>
          <p:cNvPr id="59" name="Text Box 10"/>
          <p:cNvSpPr txBox="1">
            <a:spLocks noChangeArrowheads="1"/>
          </p:cNvSpPr>
          <p:nvPr/>
        </p:nvSpPr>
        <p:spPr bwMode="auto">
          <a:xfrm>
            <a:off x="-234078" y="486989"/>
            <a:ext cx="12195175" cy="1015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Региональные ресурсные центры республики башкортостан</a:t>
            </a:r>
          </a:p>
          <a:p>
            <a:pPr algn="ctr" eaLnBrk="1" hangingPunct="1"/>
            <a:br>
              <a:rPr lang="ru-RU" b="1" dirty="0">
                <a:solidFill>
                  <a:schemeClr val="bg1"/>
                </a:solidFill>
                <a:latin typeface="Arial" charset="0"/>
              </a:rPr>
            </a:br>
            <a:endParaRPr lang="ru-RU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486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угольник 55"/>
          <p:cNvSpPr/>
          <p:nvPr/>
        </p:nvSpPr>
        <p:spPr>
          <a:xfrm>
            <a:off x="176" y="5716323"/>
            <a:ext cx="12194822" cy="7621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0484" name="Picture 12" descr="C:\0\инстетут наук\2020\БУКЛЕТ март\переформат\13 14-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7" y="2858162"/>
            <a:ext cx="7100943" cy="5393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13" descr="C:\0\инстетут наук\2020\БУКЛЕТ март\переформат\13 14-1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92" y="1429081"/>
            <a:ext cx="1757770" cy="156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13" descr="C:\0\инстетут наук\2020\БУКЛЕТ март\переформат\13 14-1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115" y="0"/>
            <a:ext cx="2939143" cy="2610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13" descr="C:\0\инстетут наук\2020\БУКЛЕТ март\переформат\13 14-1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977" y="1905441"/>
            <a:ext cx="3796592" cy="3372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6" descr="C:\0\инстетут наук\2020\презентация май\ЗНАЧКИ\00-3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672" y="2642212"/>
            <a:ext cx="2556467" cy="250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8" descr="C:\0\инстетут наук\2020\презентация май\ЗНАЧКИ\00-3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147" y="2575521"/>
            <a:ext cx="2323050" cy="254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9" descr="C:\0\инстетут наук\2020\презентация май\ЗНАЧКИ\00-3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028" y="2491365"/>
            <a:ext cx="2167439" cy="270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Прямоугольник 33"/>
          <p:cNvSpPr/>
          <p:nvPr/>
        </p:nvSpPr>
        <p:spPr>
          <a:xfrm>
            <a:off x="381264" y="1714897"/>
            <a:ext cx="1047993" cy="12004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1" b="1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048881" y="1714897"/>
            <a:ext cx="1047993" cy="12004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1" b="1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430682" y="1714897"/>
            <a:ext cx="1047993" cy="12004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1" b="1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8288844" y="1714897"/>
            <a:ext cx="1047993" cy="12004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1" b="1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729915" y="3604460"/>
            <a:ext cx="1702194" cy="10162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cap="all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Осуществление</a:t>
            </a:r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информационно-методической консультативной помощи родителям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9843367" y="3699732"/>
            <a:ext cx="1970543" cy="46207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cap="all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Распространение</a:t>
            </a:r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педагогического опыта</a:t>
            </a:r>
          </a:p>
        </p:txBody>
      </p:sp>
      <p:pic>
        <p:nvPicPr>
          <p:cNvPr id="20497" name="Picture 4" descr="C:\0\инстетут наук\2020\презентация апрель\0000-07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844" y="2953435"/>
            <a:ext cx="573221" cy="581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8" name="Picture 6" descr="C:\0\инстетут наук\2020\презентация апрель\0000-09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645" y="3128099"/>
            <a:ext cx="571632" cy="54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9" name="Picture 3" descr="C:\0\инстетут наук\2020\презентация апрель\16_Mesa de trabajo 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844" y="4096698"/>
            <a:ext cx="2572345" cy="257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0" name="Picture 10" descr="C:\0\инстетут наук\2020\презентация май\ЗНАЧКИ\2052942-0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977" y="4404745"/>
            <a:ext cx="3272595" cy="2454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1" name="Picture 6" descr="C:\0\инстетут наук\2020\презентация май\ЗНАЧКИ\00-3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92" y="2642212"/>
            <a:ext cx="2556467" cy="250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2928204" y="3501249"/>
            <a:ext cx="2113452" cy="10162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cap="all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Консультирование</a:t>
            </a:r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педагогических работников образовательных организаций</a:t>
            </a:r>
          </a:p>
        </p:txBody>
      </p:sp>
      <p:pic>
        <p:nvPicPr>
          <p:cNvPr id="20503" name="Picture 8" descr="C:\0\инстетут наук\2020\презентация апрель\00-04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761" y="3024888"/>
            <a:ext cx="476360" cy="40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Овал 45"/>
          <p:cNvSpPr/>
          <p:nvPr/>
        </p:nvSpPr>
        <p:spPr>
          <a:xfrm>
            <a:off x="2000889" y="2546940"/>
            <a:ext cx="952720" cy="95272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11147005" y="1700607"/>
            <a:ext cx="1047993" cy="12004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1" b="1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pic>
        <p:nvPicPr>
          <p:cNvPr id="20506" name="Picture 7" descr="C:\0\инстетут наук\2020\презентация май\ЗНАЧКИ\00-32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678" y="2400856"/>
            <a:ext cx="2521534" cy="274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Прямоугольник 39"/>
          <p:cNvSpPr/>
          <p:nvPr/>
        </p:nvSpPr>
        <p:spPr>
          <a:xfrm>
            <a:off x="5233787" y="3621927"/>
            <a:ext cx="2111864" cy="8304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cap="all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Оказание</a:t>
            </a:r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коррекционной помощи детям с ОВЗ и инвалидностью</a:t>
            </a:r>
          </a:p>
        </p:txBody>
      </p:sp>
      <p:pic>
        <p:nvPicPr>
          <p:cNvPr id="20508" name="Picture 3" descr="C:\0\инстетут наук\2020\презентация апрель\0000-06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7" y="2934379"/>
            <a:ext cx="476360" cy="527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Прямоугольник 48"/>
          <p:cNvSpPr/>
          <p:nvPr/>
        </p:nvSpPr>
        <p:spPr>
          <a:xfrm>
            <a:off x="624209" y="3442497"/>
            <a:ext cx="2016592" cy="10162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cap="all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Выявление</a:t>
            </a:r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образовательных потребностей педагогических работников</a:t>
            </a:r>
          </a:p>
        </p:txBody>
      </p:sp>
      <p:pic>
        <p:nvPicPr>
          <p:cNvPr id="20510" name="Picture 2" descr="C:\0\инстетут наук\2020\БУКЛЕТ март\переформат\0-10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257" y="2953434"/>
            <a:ext cx="460482" cy="39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1" name="Picture 3" descr="C:\0\инстетут наук\2020\презентация май\значчки 2\24-24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750" y="2667618"/>
            <a:ext cx="776467" cy="666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1454117" y="786588"/>
            <a:ext cx="9243426" cy="72704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14" rIns="91425" bIns="45714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>
              <a:lnSpc>
                <a:spcPct val="107000"/>
              </a:lnSpc>
              <a:tabLst>
                <a:tab pos="724045" algn="l"/>
                <a:tab pos="1448090" algn="l"/>
                <a:tab pos="2172134" algn="l"/>
                <a:tab pos="2896179" algn="l"/>
                <a:tab pos="3620224" algn="l"/>
                <a:tab pos="4344269" algn="l"/>
                <a:tab pos="5068313" algn="l"/>
                <a:tab pos="5792358" algn="l"/>
                <a:tab pos="6516403" algn="l"/>
                <a:tab pos="7240448" algn="l"/>
                <a:tab pos="7964493" algn="l"/>
              </a:tabLst>
              <a:defRPr/>
            </a:pPr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 Региональных ресурсных центров </a:t>
            </a:r>
          </a:p>
          <a:p>
            <a:pPr algn="ctr">
              <a:lnSpc>
                <a:spcPct val="107000"/>
              </a:lnSpc>
              <a:tabLst>
                <a:tab pos="724045" algn="l"/>
                <a:tab pos="1448090" algn="l"/>
                <a:tab pos="2172134" algn="l"/>
                <a:tab pos="2896179" algn="l"/>
                <a:tab pos="3620224" algn="l"/>
                <a:tab pos="4344269" algn="l"/>
                <a:tab pos="5068313" algn="l"/>
                <a:tab pos="5792358" algn="l"/>
                <a:tab pos="6516403" algn="l"/>
                <a:tab pos="7240448" algn="l"/>
                <a:tab pos="7964493" algn="l"/>
              </a:tabLst>
              <a:defRPr/>
            </a:pPr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башкортостан</a:t>
            </a:r>
          </a:p>
        </p:txBody>
      </p:sp>
    </p:spTree>
    <p:extLst>
      <p:ext uri="{BB962C8B-B14F-4D97-AF65-F5344CB8AC3E}">
        <p14:creationId xmlns:p14="http://schemas.microsoft.com/office/powerpoint/2010/main" val="4113385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2" descr="C:\0\инстетут наук\2020\презентация май\значчки 2\0-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2472"/>
            <a:ext cx="4096698" cy="2197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13" descr="C:\0\инстетут наук\2020\БУКЛЕТ март\переформат\13 14-1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5330" y="1316343"/>
            <a:ext cx="2939143" cy="2610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3" descr="C:\0\инстетут наук\2020\БУКЛЕТ март\переформат\13 14-1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142" y="2853398"/>
            <a:ext cx="1179785" cy="1047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13" descr="C:\0\инстетут наук\2020\БУКЛЕТ март\переформат\13 14-1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265" y="4617519"/>
            <a:ext cx="5049419" cy="448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13" descr="C:\0\инстетут наук\2020\БУКЛЕТ март\переформат\13 14-1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800" y="5335235"/>
            <a:ext cx="1757769" cy="156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13" descr="C:\0\инстетут наук\2020\БУКЛЕТ март\переформат\13 14-1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083" y="2702551"/>
            <a:ext cx="2939143" cy="2608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Picture 13" descr="C:\0\инстетут наук\2020\БУКЛЕТ март\переформат\13 14-1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851" y="5158982"/>
            <a:ext cx="1179786" cy="1047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9" name="Picture 13" descr="C:\0\инстетут наук\2020\БУКЛЕТ март\переформат\13 14-1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4375" y="4677858"/>
            <a:ext cx="3798179" cy="3372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ext Box 10"/>
          <p:cNvSpPr txBox="1">
            <a:spLocks noChangeArrowheads="1"/>
          </p:cNvSpPr>
          <p:nvPr/>
        </p:nvSpPr>
        <p:spPr bwMode="auto">
          <a:xfrm>
            <a:off x="-239117" y="344884"/>
            <a:ext cx="12195175" cy="1323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Психолого-педагогические медико-социальные центры </a:t>
            </a:r>
          </a:p>
          <a:p>
            <a:pPr algn="ctr" eaLnBrk="1" hangingPunct="1"/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башкортостан</a:t>
            </a:r>
          </a:p>
          <a:p>
            <a:pPr algn="ctr" eaLnBrk="1" hangingPunct="1"/>
            <a:br>
              <a:rPr lang="ru-RU" b="1" dirty="0">
                <a:solidFill>
                  <a:schemeClr val="bg1"/>
                </a:solidFill>
                <a:latin typeface="Arial" charset="0"/>
              </a:rPr>
            </a:br>
            <a:endParaRPr lang="ru-RU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graphicFrame>
        <p:nvGraphicFramePr>
          <p:cNvPr id="2" name="Схема 1"/>
          <p:cNvGraphicFramePr/>
          <p:nvPr/>
        </p:nvGraphicFramePr>
        <p:xfrm>
          <a:off x="336947" y="1413570"/>
          <a:ext cx="1144927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097596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208187" y="-144496"/>
            <a:ext cx="406494" cy="30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411434" y="7940"/>
            <a:ext cx="406494" cy="304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614681" y="160375"/>
            <a:ext cx="406494" cy="304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21510" name="Rectangle 5"/>
          <p:cNvSpPr>
            <a:spLocks noChangeArrowheads="1"/>
          </p:cNvSpPr>
          <p:nvPr/>
        </p:nvSpPr>
        <p:spPr bwMode="auto">
          <a:xfrm>
            <a:off x="817928" y="312810"/>
            <a:ext cx="406494" cy="304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3320" name="Rectangle 7"/>
          <p:cNvSpPr>
            <a:spLocks noChangeArrowheads="1"/>
          </p:cNvSpPr>
          <p:nvPr/>
        </p:nvSpPr>
        <p:spPr bwMode="auto">
          <a:xfrm>
            <a:off x="649308" y="206519"/>
            <a:ext cx="11053145" cy="1967860"/>
          </a:xfrm>
          <a:prstGeom prst="rect">
            <a:avLst/>
          </a:prstGeom>
          <a:noFill/>
          <a:ln>
            <a:noFill/>
          </a:ln>
        </p:spPr>
        <p:txBody>
          <a:bodyPr lIns="120028" tIns="60014" rIns="120028" bIns="60014">
            <a:spAutoFit/>
          </a:bodyPr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defRPr/>
            </a:pPr>
            <a:r>
              <a:rPr lang="ru-RU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Профессиональные образовательные организации, </a:t>
            </a:r>
          </a:p>
          <a:p>
            <a:pPr algn="ctr">
              <a:defRPr/>
            </a:pPr>
            <a:r>
              <a:rPr lang="ru-RU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подведомственные Министерству образования и науки Республики Башкортостан, реализующие основные образовательные программы профессионального обучения для обучающихся с ограниченными возможностями здоровья (с различными формами умственной отсталости), не имеющих основного общего или среднего общего образования, в 2023/2024 учебном году</a:t>
            </a:r>
            <a:endParaRPr lang="ru-RU" altLang="ru-RU" sz="2000" cap="all" dirty="0">
              <a:solidFill>
                <a:schemeClr val="accent3">
                  <a:lumMod val="20000"/>
                  <a:lumOff val="80000"/>
                </a:schemeClr>
              </a:solidFill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4778" b="4597"/>
          <a:stretch/>
        </p:blipFill>
        <p:spPr>
          <a:xfrm>
            <a:off x="6025579" y="2170733"/>
            <a:ext cx="4738511" cy="439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2518" y="2925738"/>
            <a:ext cx="5688632" cy="2891189"/>
          </a:xfrm>
          <a:prstGeom prst="rect">
            <a:avLst/>
          </a:prstGeom>
          <a:noFill/>
          <a:ln>
            <a:noFill/>
          </a:ln>
        </p:spPr>
        <p:txBody>
          <a:bodyPr wrap="square" lIns="120028" tIns="60014" rIns="120028" bIns="60014">
            <a:spAutoFit/>
          </a:bodyPr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defRPr/>
            </a:pPr>
            <a:r>
              <a:rPr lang="ru-RU" altLang="ru-RU" sz="2000" b="1" cap="all" dirty="0">
                <a:solidFill>
                  <a:schemeClr val="accent3">
                    <a:lumMod val="20000"/>
                    <a:lumOff val="80000"/>
                  </a:schemeClr>
                </a:solidFill>
                <a:ea typeface="+mn-ea"/>
                <a:cs typeface="Arial" panose="020B0604020202020204" pitchFamily="34" charset="0"/>
              </a:rPr>
              <a:t>В 2023/2024 учебном году дети с ОВЗ, с инвалидностью </a:t>
            </a:r>
            <a:r>
              <a:rPr lang="ru-RU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(с различными формами умственной отсталости), не имеющие основного общего или среднего общего образования</a:t>
            </a:r>
            <a:r>
              <a:rPr lang="ru-RU" altLang="ru-RU" sz="2000" b="1" cap="all" dirty="0">
                <a:solidFill>
                  <a:schemeClr val="accent3">
                    <a:lumMod val="20000"/>
                    <a:lumOff val="80000"/>
                  </a:schemeClr>
                </a:solidFill>
                <a:ea typeface="+mn-ea"/>
                <a:cs typeface="Arial" panose="020B0604020202020204" pitchFamily="34" charset="0"/>
              </a:rPr>
              <a:t> обучаются </a:t>
            </a:r>
          </a:p>
          <a:p>
            <a:pPr algn="ctr">
              <a:defRPr/>
            </a:pPr>
            <a:r>
              <a:rPr lang="ru-RU" altLang="ru-RU" sz="2000" b="1" cap="all" dirty="0">
                <a:solidFill>
                  <a:schemeClr val="accent3">
                    <a:lumMod val="20000"/>
                    <a:lumOff val="80000"/>
                  </a:schemeClr>
                </a:solidFill>
                <a:ea typeface="+mn-ea"/>
                <a:cs typeface="Arial" panose="020B0604020202020204" pitchFamily="34" charset="0"/>
              </a:rPr>
              <a:t>В </a:t>
            </a:r>
            <a:r>
              <a:rPr lang="ru-RU" altLang="ru-RU" sz="2000" b="1" cap="all" dirty="0">
                <a:solidFill>
                  <a:srgbClr val="FF9933"/>
                </a:solidFill>
                <a:ea typeface="+mn-ea"/>
                <a:cs typeface="Arial" panose="020B0604020202020204" pitchFamily="34" charset="0"/>
              </a:rPr>
              <a:t>19</a:t>
            </a:r>
            <a:r>
              <a:rPr lang="ru-RU" altLang="ru-RU" sz="2000" b="1" cap="all" dirty="0">
                <a:solidFill>
                  <a:schemeClr val="accent3">
                    <a:lumMod val="20000"/>
                    <a:lumOff val="80000"/>
                  </a:schemeClr>
                </a:solidFill>
                <a:ea typeface="+mn-ea"/>
                <a:cs typeface="Arial" panose="020B0604020202020204" pitchFamily="34" charset="0"/>
              </a:rPr>
              <a:t> профессиональных  образовательных организациях республики башкортостан по 24 профессиям</a:t>
            </a:r>
          </a:p>
        </p:txBody>
      </p:sp>
    </p:spTree>
    <p:extLst>
      <p:ext uri="{BB962C8B-B14F-4D97-AF65-F5344CB8AC3E}">
        <p14:creationId xmlns:p14="http://schemas.microsoft.com/office/powerpoint/2010/main" val="273668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208187" y="-144496"/>
            <a:ext cx="406494" cy="30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411434" y="7940"/>
            <a:ext cx="406494" cy="304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614681" y="160375"/>
            <a:ext cx="406494" cy="304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21510" name="Rectangle 5"/>
          <p:cNvSpPr>
            <a:spLocks noChangeArrowheads="1"/>
          </p:cNvSpPr>
          <p:nvPr/>
        </p:nvSpPr>
        <p:spPr bwMode="auto">
          <a:xfrm>
            <a:off x="817928" y="312810"/>
            <a:ext cx="406494" cy="304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3320" name="Rectangle 7"/>
          <p:cNvSpPr>
            <a:spLocks noChangeArrowheads="1"/>
          </p:cNvSpPr>
          <p:nvPr/>
        </p:nvSpPr>
        <p:spPr bwMode="auto">
          <a:xfrm>
            <a:off x="786351" y="435207"/>
            <a:ext cx="11053145" cy="1044530"/>
          </a:xfrm>
          <a:prstGeom prst="rect">
            <a:avLst/>
          </a:prstGeom>
          <a:noFill/>
          <a:ln>
            <a:noFill/>
          </a:ln>
        </p:spPr>
        <p:txBody>
          <a:bodyPr lIns="120028" tIns="60014" rIns="120028" bIns="60014">
            <a:spAutoFit/>
          </a:bodyPr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defRPr/>
            </a:pPr>
            <a:r>
              <a:rPr lang="ru-RU" altLang="ru-RU" sz="2000" b="1" cap="all" dirty="0">
                <a:solidFill>
                  <a:schemeClr val="accent3">
                    <a:lumMod val="20000"/>
                    <a:lumOff val="80000"/>
                  </a:schemeClr>
                </a:solidFill>
                <a:ea typeface="+mn-ea"/>
                <a:cs typeface="Arial" panose="020B0604020202020204" pitchFamily="34" charset="0"/>
              </a:rPr>
              <a:t>СПЕЦИАЛЬНЫЕ УСЛОВИЯ  ПОЛУЧЕНИЯ ОБРАЗОВАНИЯ  </a:t>
            </a:r>
            <a:br>
              <a:rPr lang="ru-RU" altLang="ru-RU" sz="2000" b="1" cap="all" dirty="0">
                <a:solidFill>
                  <a:schemeClr val="accent3">
                    <a:lumMod val="20000"/>
                    <a:lumOff val="80000"/>
                  </a:schemeClr>
                </a:solidFill>
                <a:ea typeface="+mn-ea"/>
                <a:cs typeface="Arial" panose="020B0604020202020204" pitchFamily="34" charset="0"/>
              </a:rPr>
            </a:br>
            <a:r>
              <a:rPr lang="ru-RU" altLang="ru-RU" sz="2000" b="1" cap="all" dirty="0">
                <a:solidFill>
                  <a:schemeClr val="accent3">
                    <a:lumMod val="20000"/>
                    <a:lumOff val="80000"/>
                  </a:schemeClr>
                </a:solidFill>
                <a:ea typeface="+mn-ea"/>
                <a:cs typeface="Arial" panose="020B0604020202020204" pitchFamily="34" charset="0"/>
              </a:rPr>
              <a:t>ОБУЧАЮЩИМИСЯ С ОВЗ, инвалидностью</a:t>
            </a:r>
          </a:p>
          <a:p>
            <a:pPr algn="ctr">
              <a:defRPr/>
            </a:pPr>
            <a:r>
              <a:rPr lang="ru-RU" altLang="ru-RU" sz="2000" b="1" cap="all" dirty="0">
                <a:solidFill>
                  <a:schemeClr val="accent3">
                    <a:lumMod val="20000"/>
                    <a:lumOff val="80000"/>
                  </a:schemeClr>
                </a:solidFill>
                <a:ea typeface="+mn-ea"/>
                <a:cs typeface="Arial" panose="020B0604020202020204" pitchFamily="34" charset="0"/>
              </a:rPr>
              <a:t> В РЕСПУБЛИКЕ БАШКОРТОСТАН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1811307" y="1715282"/>
          <a:ext cx="8215370" cy="462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Presentation" r:id="rId4" imgW="4570586" imgH="2571156" progId="PowerPoint.Show.12">
                  <p:embed/>
                </p:oleObj>
              </mc:Choice>
              <mc:Fallback>
                <p:oleObj name="Presentation" r:id="rId4" imgW="4570586" imgH="2571156" progId="PowerPoint.Show.12">
                  <p:embed/>
                  <p:pic>
                    <p:nvPicPr>
                      <p:cNvPr id="2560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1307" y="1715282"/>
                        <a:ext cx="8215370" cy="462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362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0" y="1283546"/>
            <a:ext cx="12195175" cy="70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концепция развития психологической службы </a:t>
            </a:r>
          </a:p>
          <a:p>
            <a:pPr algn="ctr" eaLnBrk="1" hangingPunct="1"/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системе образования российской федерации на период до 2025 года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6138" t="11641" r="67325" b="6065"/>
          <a:stretch/>
        </p:blipFill>
        <p:spPr>
          <a:xfrm>
            <a:off x="6097587" y="2205658"/>
            <a:ext cx="2819296" cy="39604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5941" t="12341" r="67522" b="6063"/>
          <a:stretch/>
        </p:blipFill>
        <p:spPr>
          <a:xfrm>
            <a:off x="2312536" y="2205658"/>
            <a:ext cx="2843393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44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pic>
        <p:nvPicPr>
          <p:cNvPr id="9" name="Picture 2" descr="C:\Users\1\Desktop\Косолапова И.В\Слайды на 23 августа 2022\слайды по ПС в РБ\ПМП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979" y="1485578"/>
            <a:ext cx="6860674" cy="3879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768995" y="296496"/>
            <a:ext cx="102251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Концепция развития психологической службы в системе образования республики башкортостан (в стадии проекта)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609755" y="1409056"/>
            <a:ext cx="425914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Концепция определяет цели, задачи, принципы, концептуальные идеи и направления развития психологической службы, отвечающие современным тенденциям развития системы образования Республики Башкортостан, а также актуальным запросам участников образовательного процесса и общественности, исходя из особенностей, специфики и ресурсов системы образования Республики Башкортостан.</a:t>
            </a:r>
          </a:p>
        </p:txBody>
      </p:sp>
    </p:spTree>
    <p:extLst>
      <p:ext uri="{BB962C8B-B14F-4D97-AF65-F5344CB8AC3E}">
        <p14:creationId xmlns:p14="http://schemas.microsoft.com/office/powerpoint/2010/main" val="899980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pic>
        <p:nvPicPr>
          <p:cNvPr id="21" name="Picture 2" descr="C:\Users\1\Desktop\Косолапова И.В\Слайды на 23 августа 2022\слайды по ПС в РБ\ПМ 4 ступени.jpg"/>
          <p:cNvPicPr>
            <a:picLocks noChangeAspect="1" noChangeArrowheads="1"/>
          </p:cNvPicPr>
          <p:nvPr/>
        </p:nvPicPr>
        <p:blipFill>
          <a:blip r:embed="rId2"/>
          <a:srcRect l="847" t="3125" r="848"/>
          <a:stretch>
            <a:fillRect/>
          </a:stretch>
        </p:blipFill>
        <p:spPr bwMode="auto">
          <a:xfrm>
            <a:off x="1489075" y="1406102"/>
            <a:ext cx="8856984" cy="4887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34999" y="189078"/>
            <a:ext cx="12195175" cy="923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8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Региональная модель координации психолого-педагогического сопровождения, психолого-педагогической и медико-социальной помощи </a:t>
            </a:r>
          </a:p>
          <a:p>
            <a:pPr algn="ctr" eaLnBrk="1" hangingPunct="1"/>
            <a:r>
              <a:rPr lang="ru-RU" sz="18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обучающимся в республике башкортостан</a:t>
            </a:r>
          </a:p>
        </p:txBody>
      </p:sp>
    </p:spTree>
    <p:extLst>
      <p:ext uri="{BB962C8B-B14F-4D97-AF65-F5344CB8AC3E}">
        <p14:creationId xmlns:p14="http://schemas.microsoft.com/office/powerpoint/2010/main" val="963112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graphicFrame>
        <p:nvGraphicFramePr>
          <p:cNvPr id="2" name="Схема 1"/>
          <p:cNvGraphicFramePr/>
          <p:nvPr/>
        </p:nvGraphicFramePr>
        <p:xfrm>
          <a:off x="336947" y="1610470"/>
          <a:ext cx="11089232" cy="5556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1395842" y="1265810"/>
            <a:ext cx="9793088" cy="70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Концепция развития психологической службы в системе образования в республике башкортостан </a:t>
            </a:r>
          </a:p>
        </p:txBody>
      </p:sp>
    </p:spTree>
    <p:extLst>
      <p:ext uri="{BB962C8B-B14F-4D97-AF65-F5344CB8AC3E}">
        <p14:creationId xmlns:p14="http://schemas.microsoft.com/office/powerpoint/2010/main" val="2982501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1294977" y="284531"/>
            <a:ext cx="9793088" cy="70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Концепция развития психологической службы в системе образования в республике башкортостан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68995" y="1544811"/>
            <a:ext cx="10241421" cy="361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Системообразующим компонентом развития психологической службы является </a:t>
            </a:r>
            <a:r>
              <a:rPr lang="ru-RU" sz="2000" b="1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ГБУ РБ Республиканский центр психолого-педагогической, медицинской и социальной помощи</a:t>
            </a:r>
            <a:r>
              <a:rPr 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его филиалы, основными </a:t>
            </a:r>
          </a:p>
          <a:p>
            <a:r>
              <a:rPr lang="ru-RU" sz="2000" b="1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функциями</a:t>
            </a:r>
            <a:r>
              <a:rPr 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которого являются: </a:t>
            </a:r>
          </a:p>
          <a:p>
            <a:endParaRPr lang="ru-RU" sz="900" b="1" dirty="0">
              <a:solidFill>
                <a:schemeClr val="accent3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эффективного функционирования и развития региональной модели психологической службы;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эффективности взаимодействия и результативности деятельности всех структурных элементов;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стратегических подходов, приоритетов, целей, задач, принципов, концептуальных идей и основных направлений дальнейшего развития психологической службы.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9795" y="5340042"/>
            <a:ext cx="1423597" cy="142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190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2281163" y="257443"/>
            <a:ext cx="8563917" cy="70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b="1" cap="all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ГБУ РБ Республиканский центр психолого-</a:t>
            </a:r>
          </a:p>
          <a:p>
            <a:pPr algn="ctr" eaLnBrk="1" hangingPunct="1">
              <a:defRPr/>
            </a:pPr>
            <a:r>
              <a:rPr lang="ru-RU" altLang="ru-RU" b="1" cap="all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педагогической, медицинской и социальной помощи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1" y="2603662"/>
            <a:ext cx="1964138" cy="2473863"/>
          </a:xfrm>
          <a:prstGeom prst="rect">
            <a:avLst/>
          </a:prstGeom>
        </p:spPr>
      </p:pic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706684" y="1133118"/>
            <a:ext cx="8352928" cy="646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altLang="ru-RU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бразовательные возможности детей в Республике Башкортостан </a:t>
            </a:r>
          </a:p>
          <a:p>
            <a:pPr algn="ctr" eaLnBrk="1" hangingPunct="1">
              <a:defRPr/>
            </a:pPr>
            <a:r>
              <a:rPr lang="ru-RU" altLang="ru-RU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определяют 16 психолого-медико-педагогических комиссий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052809" y="1979698"/>
            <a:ext cx="2808312" cy="2314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4000"/>
              </a:lnSpc>
              <a:defRPr/>
            </a:pPr>
            <a:r>
              <a:rPr lang="ru-RU" alt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Центральная ПМПК</a:t>
            </a:r>
          </a:p>
          <a:p>
            <a:pPr eaLnBrk="1" hangingPunct="1">
              <a:lnSpc>
                <a:spcPct val="114000"/>
              </a:lnSpc>
              <a:defRPr/>
            </a:pPr>
            <a:r>
              <a:rPr lang="ru-RU" alt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Южная ЗПМПК г. Уфа</a:t>
            </a:r>
          </a:p>
          <a:p>
            <a:pPr eaLnBrk="1" hangingPunct="1">
              <a:lnSpc>
                <a:spcPct val="114000"/>
              </a:lnSpc>
              <a:defRPr/>
            </a:pPr>
            <a:r>
              <a:rPr lang="ru-RU" altLang="ru-RU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Северная ЗПМПК г. Уфа</a:t>
            </a:r>
          </a:p>
          <a:p>
            <a:pPr eaLnBrk="1" hangingPunct="1">
              <a:lnSpc>
                <a:spcPct val="114000"/>
              </a:lnSpc>
              <a:defRPr/>
            </a:pPr>
            <a:r>
              <a:rPr lang="ru-RU" altLang="ru-RU" sz="16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Стерлитамакская</a:t>
            </a:r>
            <a:r>
              <a:rPr lang="ru-RU" altLang="ru-RU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ЗПМПК</a:t>
            </a:r>
          </a:p>
          <a:p>
            <a:pPr eaLnBrk="1" hangingPunct="1">
              <a:lnSpc>
                <a:spcPct val="114000"/>
              </a:lnSpc>
              <a:defRPr/>
            </a:pPr>
            <a:r>
              <a:rPr lang="ru-RU" altLang="ru-RU" sz="16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Белебеевская</a:t>
            </a:r>
            <a:r>
              <a:rPr lang="ru-RU" altLang="ru-RU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ЗПМПК</a:t>
            </a:r>
          </a:p>
          <a:p>
            <a:pPr eaLnBrk="1" hangingPunct="1">
              <a:lnSpc>
                <a:spcPct val="114000"/>
              </a:lnSpc>
              <a:defRPr/>
            </a:pPr>
            <a:r>
              <a:rPr lang="ru-RU" altLang="ru-RU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Белорецкая ЗПМПК</a:t>
            </a:r>
          </a:p>
          <a:p>
            <a:pPr eaLnBrk="1" hangingPunct="1">
              <a:lnSpc>
                <a:spcPct val="114000"/>
              </a:lnSpc>
              <a:defRPr/>
            </a:pPr>
            <a:r>
              <a:rPr lang="ru-RU" altLang="ru-RU" sz="16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Бирская</a:t>
            </a:r>
            <a:r>
              <a:rPr lang="ru-RU" altLang="ru-RU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ЗПМПК</a:t>
            </a:r>
          </a:p>
          <a:p>
            <a:pPr eaLnBrk="1" hangingPunct="1">
              <a:lnSpc>
                <a:spcPct val="114000"/>
              </a:lnSpc>
              <a:defRPr/>
            </a:pPr>
            <a:r>
              <a:rPr lang="ru-RU" altLang="ru-RU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Благовещенская ЗПМПК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2052809" y="4231027"/>
            <a:ext cx="2808312" cy="2314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4000"/>
              </a:lnSpc>
              <a:defRPr/>
            </a:pPr>
            <a:r>
              <a:rPr lang="ru-RU" altLang="ru-RU" sz="16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Дуванская</a:t>
            </a:r>
            <a:r>
              <a:rPr lang="ru-RU" altLang="ru-RU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ЗПМПК</a:t>
            </a:r>
          </a:p>
          <a:p>
            <a:pPr eaLnBrk="1" hangingPunct="1">
              <a:lnSpc>
                <a:spcPct val="114000"/>
              </a:lnSpc>
              <a:defRPr/>
            </a:pPr>
            <a:r>
              <a:rPr lang="ru-RU" altLang="ru-RU" sz="16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Кумертауская</a:t>
            </a:r>
            <a:r>
              <a:rPr lang="ru-RU" altLang="ru-RU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ЗПМПК</a:t>
            </a:r>
          </a:p>
          <a:p>
            <a:pPr eaLnBrk="1" hangingPunct="1">
              <a:lnSpc>
                <a:spcPct val="114000"/>
              </a:lnSpc>
              <a:defRPr/>
            </a:pPr>
            <a:r>
              <a:rPr lang="ru-RU" altLang="ru-RU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Нефтекамская ЗПМПК</a:t>
            </a:r>
          </a:p>
          <a:p>
            <a:pPr eaLnBrk="1" hangingPunct="1">
              <a:lnSpc>
                <a:spcPct val="114000"/>
              </a:lnSpc>
              <a:defRPr/>
            </a:pPr>
            <a:r>
              <a:rPr lang="ru-RU" altLang="ru-RU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Октябрьская ЗПМПК</a:t>
            </a:r>
          </a:p>
          <a:p>
            <a:pPr eaLnBrk="1" hangingPunct="1">
              <a:lnSpc>
                <a:spcPct val="114000"/>
              </a:lnSpc>
              <a:defRPr/>
            </a:pPr>
            <a:r>
              <a:rPr lang="ru-RU" altLang="ru-RU" sz="16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Салаватская</a:t>
            </a:r>
            <a:r>
              <a:rPr lang="ru-RU" altLang="ru-RU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ЗПМПК</a:t>
            </a:r>
          </a:p>
          <a:p>
            <a:pPr eaLnBrk="1" hangingPunct="1">
              <a:lnSpc>
                <a:spcPct val="114000"/>
              </a:lnSpc>
              <a:defRPr/>
            </a:pPr>
            <a:r>
              <a:rPr lang="ru-RU" altLang="ru-RU" sz="16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Сибайская</a:t>
            </a:r>
            <a:r>
              <a:rPr lang="ru-RU" altLang="ru-RU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ЗПМПК</a:t>
            </a:r>
          </a:p>
          <a:p>
            <a:pPr eaLnBrk="1" hangingPunct="1">
              <a:lnSpc>
                <a:spcPct val="114000"/>
              </a:lnSpc>
              <a:defRPr/>
            </a:pPr>
            <a:r>
              <a:rPr lang="ru-RU" altLang="ru-RU" sz="16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Туймазинская</a:t>
            </a:r>
            <a:r>
              <a:rPr lang="ru-RU" altLang="ru-RU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ЗПМПК</a:t>
            </a:r>
            <a:endParaRPr lang="ru-RU" altLang="ru-RU" sz="1600" b="1" dirty="0">
              <a:solidFill>
                <a:schemeClr val="accent3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14000"/>
              </a:lnSpc>
              <a:defRPr/>
            </a:pPr>
            <a:r>
              <a:rPr lang="ru-RU" altLang="ru-RU" sz="16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Хайбуллинская</a:t>
            </a:r>
            <a:r>
              <a:rPr lang="ru-RU" altLang="ru-RU" sz="1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ЗПМПК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883149" y="1995664"/>
            <a:ext cx="2428875" cy="9461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38" tIns="45719" rIns="91438" bIns="45719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</a:rPr>
              <a:t>ЦПМПК/ЗПМПК</a:t>
            </a:r>
          </a:p>
          <a:p>
            <a:pPr algn="ctr" eaLnBrk="1" hangingPunct="1">
              <a:defRPr/>
            </a:pP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</a:rPr>
              <a:t>(13 филиалов и 2 структурных подразделения)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883148" y="3102880"/>
            <a:ext cx="2428875" cy="13906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</a:rPr>
              <a:t>Детский диагностическо- реабилитационный центр (для детей сирот и детей, оставшихся без попечения родителей)</a:t>
            </a:r>
          </a:p>
        </p:txBody>
      </p:sp>
      <p:sp>
        <p:nvSpPr>
          <p:cNvPr id="19" name="TextBox 7"/>
          <p:cNvSpPr txBox="1">
            <a:spLocks noChangeArrowheads="1"/>
          </p:cNvSpPr>
          <p:nvPr/>
        </p:nvSpPr>
        <p:spPr bwMode="auto">
          <a:xfrm>
            <a:off x="8107262" y="2012458"/>
            <a:ext cx="3312368" cy="584773"/>
          </a:xfrm>
          <a:prstGeom prst="rect">
            <a:avLst/>
          </a:prstGeom>
          <a:noFill/>
          <a:ln w="38100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Научно-методический сектор</a:t>
            </a:r>
          </a:p>
        </p:txBody>
      </p:sp>
      <p:sp>
        <p:nvSpPr>
          <p:cNvPr id="20" name="TextBox 5"/>
          <p:cNvSpPr txBox="1">
            <a:spLocks noChangeArrowheads="1"/>
          </p:cNvSpPr>
          <p:nvPr/>
        </p:nvSpPr>
        <p:spPr bwMode="auto">
          <a:xfrm>
            <a:off x="7775896" y="2779553"/>
            <a:ext cx="3975100" cy="584200"/>
          </a:xfrm>
          <a:prstGeom prst="rect">
            <a:avLst/>
          </a:prstGeom>
          <a:noFill/>
          <a:ln w="38100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Консультационно-диагностический сектор</a:t>
            </a:r>
          </a:p>
        </p:txBody>
      </p:sp>
      <p:sp>
        <p:nvSpPr>
          <p:cNvPr id="21" name="TextBox 28"/>
          <p:cNvSpPr txBox="1">
            <a:spLocks noChangeArrowheads="1"/>
          </p:cNvSpPr>
          <p:nvPr/>
        </p:nvSpPr>
        <p:spPr bwMode="auto">
          <a:xfrm>
            <a:off x="7753771" y="3552731"/>
            <a:ext cx="3975100" cy="338138"/>
          </a:xfrm>
          <a:prstGeom prst="rect">
            <a:avLst/>
          </a:prstGeom>
          <a:noFill/>
          <a:ln w="28575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Педагогический сектор</a:t>
            </a:r>
          </a:p>
        </p:txBody>
      </p: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7775896" y="4116498"/>
            <a:ext cx="3975100" cy="584200"/>
          </a:xfrm>
          <a:prstGeom prst="rect">
            <a:avLst/>
          </a:prstGeom>
          <a:noFill/>
          <a:ln w="28575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Информационно-аналитический сектор</a:t>
            </a:r>
          </a:p>
        </p:txBody>
      </p:sp>
      <p:sp>
        <p:nvSpPr>
          <p:cNvPr id="23" name="TextBox 9"/>
          <p:cNvSpPr txBox="1">
            <a:spLocks noChangeArrowheads="1"/>
          </p:cNvSpPr>
          <p:nvPr/>
        </p:nvSpPr>
        <p:spPr bwMode="auto">
          <a:xfrm>
            <a:off x="7788893" y="4897424"/>
            <a:ext cx="3975100" cy="338138"/>
          </a:xfrm>
          <a:prstGeom prst="rect">
            <a:avLst/>
          </a:prstGeom>
          <a:noFill/>
          <a:ln w="38100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Социально-правовой сектор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861121" y="4664069"/>
            <a:ext cx="2495550" cy="928688"/>
          </a:xfrm>
          <a:prstGeom prst="rect">
            <a:avLst/>
          </a:prstGeom>
          <a:solidFill>
            <a:srgbClr val="CCCCFF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</a:rPr>
              <a:t>Отдел психолого-педагогической коррекции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788893" y="5950073"/>
            <a:ext cx="3975099" cy="73523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38" tIns="45719" rIns="91438" bIns="45719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ru-RU"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defRPr/>
            </a:pP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</a:rPr>
              <a:t>Региональный координационный центр</a:t>
            </a:r>
          </a:p>
          <a:p>
            <a:pPr algn="ctr" eaLnBrk="1" hangingPunct="1">
              <a:defRPr/>
            </a:pP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</a:rPr>
              <a:t>Консультационная служба «Территория семьи»</a:t>
            </a:r>
          </a:p>
          <a:p>
            <a:pPr algn="ctr" eaLnBrk="1" hangingPunct="1">
              <a:defRPr/>
            </a:pPr>
            <a:endParaRPr lang="ru-RU" altLang="ru-RU" sz="13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883148" y="5720119"/>
            <a:ext cx="2492375" cy="8255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</a:rPr>
              <a:t>Региональная Антикризисная Команда</a:t>
            </a:r>
          </a:p>
        </p:txBody>
      </p:sp>
      <p:sp>
        <p:nvSpPr>
          <p:cNvPr id="27" name="TextBox 9"/>
          <p:cNvSpPr txBox="1">
            <a:spLocks noChangeArrowheads="1"/>
          </p:cNvSpPr>
          <p:nvPr/>
        </p:nvSpPr>
        <p:spPr bwMode="auto">
          <a:xfrm>
            <a:off x="7793275" y="5381981"/>
            <a:ext cx="3975100" cy="338138"/>
          </a:xfrm>
          <a:prstGeom prst="rect">
            <a:avLst/>
          </a:prstGeom>
          <a:noFill/>
          <a:ln w="38100">
            <a:solidFill>
              <a:schemeClr val="accent3">
                <a:lumMod val="20000"/>
                <a:lumOff val="8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Клинический сектор</a:t>
            </a:r>
          </a:p>
        </p:txBody>
      </p:sp>
    </p:spTree>
    <p:extLst>
      <p:ext uri="{BB962C8B-B14F-4D97-AF65-F5344CB8AC3E}">
        <p14:creationId xmlns:p14="http://schemas.microsoft.com/office/powerpoint/2010/main" val="3278468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36947" y="1485578"/>
          <a:ext cx="5883049" cy="392521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781574">
                  <a:extLst>
                    <a:ext uri="{9D8B030D-6E8A-4147-A177-3AD203B41FA5}">
                      <a16:colId xmlns:a16="http://schemas.microsoft.com/office/drawing/2014/main" val="1006544195"/>
                    </a:ext>
                  </a:extLst>
                </a:gridCol>
                <a:gridCol w="1101475">
                  <a:extLst>
                    <a:ext uri="{9D8B030D-6E8A-4147-A177-3AD203B41FA5}">
                      <a16:colId xmlns:a16="http://schemas.microsoft.com/office/drawing/2014/main" val="1234583761"/>
                    </a:ext>
                  </a:extLst>
                </a:gridCol>
              </a:tblGrid>
              <a:tr h="4842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33CC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lang="ru-RU" sz="1500" b="1" dirty="0">
                        <a:solidFill>
                          <a:srgbClr val="0033CC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33CC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Площадь (</a:t>
                      </a:r>
                      <a:r>
                        <a:rPr lang="ru-RU" sz="1400" b="1" dirty="0" err="1">
                          <a:solidFill>
                            <a:srgbClr val="0033CC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кв.м</a:t>
                      </a:r>
                      <a:r>
                        <a:rPr lang="ru-RU" sz="1400" b="1" dirty="0">
                          <a:solidFill>
                            <a:srgbClr val="0033CC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400" b="1" dirty="0">
                        <a:solidFill>
                          <a:srgbClr val="0033CC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167471"/>
                  </a:ext>
                </a:extLst>
              </a:tr>
              <a:tr h="2469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Общая площадь помещений ППМС-центра</a:t>
                      </a: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3342,0</a:t>
                      </a: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569140"/>
                  </a:ext>
                </a:extLst>
              </a:tr>
              <a:tr h="49496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Общая площадь помещений, используемых для организации заседаний ПМПК</a:t>
                      </a: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684,0</a:t>
                      </a: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408184"/>
                  </a:ext>
                </a:extLst>
              </a:tr>
              <a:tr h="49496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Общая площадь помещений медицинского назначения</a:t>
                      </a: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197,5</a:t>
                      </a: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930087"/>
                  </a:ext>
                </a:extLst>
              </a:tr>
              <a:tr h="2469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Общая площадь кабинетов психологов</a:t>
                      </a: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117,2</a:t>
                      </a: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419482"/>
                  </a:ext>
                </a:extLst>
              </a:tr>
              <a:tr h="2469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Общая площадь кабинетов логопедов</a:t>
                      </a: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63,9</a:t>
                      </a: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521882"/>
                  </a:ext>
                </a:extLst>
              </a:tr>
              <a:tr h="2469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Общая площадь кабинетов дефектологов</a:t>
                      </a: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78,8</a:t>
                      </a: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969466"/>
                  </a:ext>
                </a:extLst>
              </a:tr>
              <a:tr h="48422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Общая площадь кабинетов социальных педагогов</a:t>
                      </a: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147,5</a:t>
                      </a: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727434"/>
                  </a:ext>
                </a:extLst>
              </a:tr>
              <a:tr h="7318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Общая площадь кабинетов для реализации дополнительных общеобразовательных программ</a:t>
                      </a: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22,0</a:t>
                      </a: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926635"/>
                  </a:ext>
                </a:extLst>
              </a:tr>
              <a:tr h="2469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Общая площадь сенсорного пространства</a:t>
                      </a: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32,9</a:t>
                      </a:r>
                    </a:p>
                  </a:txBody>
                  <a:tcPr marL="68583" marR="68583" marT="0" marB="0" anchor="ctr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90568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457627" y="1506588"/>
          <a:ext cx="5271720" cy="47461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50421">
                  <a:extLst>
                    <a:ext uri="{9D8B030D-6E8A-4147-A177-3AD203B41FA5}">
                      <a16:colId xmlns:a16="http://schemas.microsoft.com/office/drawing/2014/main" val="1752090530"/>
                    </a:ext>
                  </a:extLst>
                </a:gridCol>
                <a:gridCol w="921299">
                  <a:extLst>
                    <a:ext uri="{9D8B030D-6E8A-4147-A177-3AD203B41FA5}">
                      <a16:colId xmlns:a16="http://schemas.microsoft.com/office/drawing/2014/main" val="284648468"/>
                    </a:ext>
                  </a:extLst>
                </a:gridCol>
              </a:tblGrid>
              <a:tr h="328134">
                <a:tc>
                  <a:txBody>
                    <a:bodyPr/>
                    <a:lstStyle/>
                    <a:p>
                      <a:pPr algn="ctr"/>
                      <a:r>
                        <a:rPr lang="ru-RU" sz="1300" b="1" cap="none" baseline="0" dirty="0">
                          <a:solidFill>
                            <a:srgbClr val="0033CC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cap="none" baseline="0" dirty="0">
                          <a:solidFill>
                            <a:srgbClr val="0033CC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Число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139868"/>
                  </a:ext>
                </a:extLst>
              </a:tr>
              <a:tr h="298303"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Общая численность работников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205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061250"/>
                  </a:ext>
                </a:extLst>
              </a:tr>
              <a:tr h="507124"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Общая численность</a:t>
                      </a:r>
                      <a:r>
                        <a:rPr lang="ru-RU" sz="1300" baseline="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педагогических работников</a:t>
                      </a:r>
                      <a:endParaRPr lang="ru-RU" sz="1300" dirty="0">
                        <a:solidFill>
                          <a:srgbClr val="0033C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036903"/>
                  </a:ext>
                </a:extLst>
              </a:tr>
              <a:tr h="298303"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 педагогов-психологов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642204"/>
                  </a:ext>
                </a:extLst>
              </a:tr>
              <a:tr h="298303"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 учителей-дефектологов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708048"/>
                  </a:ext>
                </a:extLst>
              </a:tr>
              <a:tr h="298303"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 учителей-логопедов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520681"/>
                  </a:ext>
                </a:extLst>
              </a:tr>
              <a:tr h="298303"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 социальных педагогов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337982"/>
                  </a:ext>
                </a:extLst>
              </a:tr>
              <a:tr h="298303"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 методистов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291800"/>
                  </a:ext>
                </a:extLst>
              </a:tr>
              <a:tr h="331240"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Общая численность медицинских работников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678608"/>
                  </a:ext>
                </a:extLst>
              </a:tr>
              <a:tr h="298303"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 психиатров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9169152"/>
                  </a:ext>
                </a:extLst>
              </a:tr>
              <a:tr h="298303"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</a:t>
                      </a:r>
                      <a:r>
                        <a:rPr lang="ru-RU" sz="1300" baseline="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них педиатров</a:t>
                      </a:r>
                      <a:endParaRPr lang="ru-RU" sz="1300" dirty="0">
                        <a:solidFill>
                          <a:srgbClr val="0033C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749579"/>
                  </a:ext>
                </a:extLst>
              </a:tr>
              <a:tr h="298303"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 неврологов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741166"/>
                  </a:ext>
                </a:extLst>
              </a:tr>
              <a:tr h="298303"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 офтальмологов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332817"/>
                  </a:ext>
                </a:extLst>
              </a:tr>
              <a:tr h="298303"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 медицинских сестер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177002"/>
                  </a:ext>
                </a:extLst>
              </a:tr>
              <a:tr h="298303"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 врач функциональной диагностики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67" marR="91467" marT="45714" marB="45714">
                    <a:solidFill>
                      <a:srgbClr val="E2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485061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938037" y="256108"/>
            <a:ext cx="8563917" cy="70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b="1" cap="all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ГБУ РБ Республиканский центр психолого-</a:t>
            </a:r>
          </a:p>
          <a:p>
            <a:pPr algn="ctr" eaLnBrk="1" hangingPunct="1">
              <a:defRPr/>
            </a:pPr>
            <a:r>
              <a:rPr lang="ru-RU" altLang="ru-RU" b="1" cap="all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педагогической, медицинской и социальной помощи</a:t>
            </a:r>
          </a:p>
        </p:txBody>
      </p:sp>
    </p:spTree>
    <p:extLst>
      <p:ext uri="{BB962C8B-B14F-4D97-AF65-F5344CB8AC3E}">
        <p14:creationId xmlns:p14="http://schemas.microsoft.com/office/powerpoint/2010/main" val="2601669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052809" y="400710"/>
            <a:ext cx="9361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0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Центральная психолого-медико-педагогическая комиссия</a:t>
            </a:r>
          </a:p>
        </p:txBody>
      </p:sp>
      <p:graphicFrame>
        <p:nvGraphicFramePr>
          <p:cNvPr id="20" name="Схема 19"/>
          <p:cNvGraphicFramePr/>
          <p:nvPr/>
        </p:nvGraphicFramePr>
        <p:xfrm>
          <a:off x="826723" y="2493690"/>
          <a:ext cx="10253695" cy="4058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552971" y="1201427"/>
            <a:ext cx="10801200" cy="1152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buNone/>
            </a:pPr>
            <a:r>
              <a:rPr lang="ru-RU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ОБЩЕЕ КОЛИЧЕСТВО ОБСЛЕДОВАННЫХ НА ПМПК ЛИЦ</a:t>
            </a:r>
            <a:endParaRPr lang="ru-RU" sz="1800" dirty="0">
              <a:solidFill>
                <a:schemeClr val="accent3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buNone/>
            </a:pPr>
            <a:r>
              <a:rPr 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2020 году </a:t>
            </a:r>
            <a:r>
              <a:rPr lang="ru-RU" sz="2000" b="1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36290</a:t>
            </a:r>
            <a:r>
              <a:rPr 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детей, в 2021 году </a:t>
            </a:r>
            <a:r>
              <a:rPr lang="ru-RU" sz="2000" b="1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42392</a:t>
            </a:r>
            <a:r>
              <a:rPr 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ребенка, в 2022 году </a:t>
            </a:r>
            <a:r>
              <a:rPr lang="ru-RU" sz="2000" b="1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44895</a:t>
            </a:r>
            <a:r>
              <a:rPr 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детей, </a:t>
            </a:r>
          </a:p>
          <a:p>
            <a:pPr fontAlgn="base">
              <a:buNone/>
            </a:pPr>
            <a:r>
              <a:rPr 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2023 году на 12 декабря </a:t>
            </a:r>
            <a:r>
              <a:rPr lang="ru-RU" sz="2000" b="1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42674</a:t>
            </a:r>
            <a:r>
              <a:rPr 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ребенка. </a:t>
            </a:r>
            <a:endParaRPr lang="ru-RU" sz="2000" dirty="0">
              <a:solidFill>
                <a:schemeClr val="accent3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429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2971" y="405458"/>
            <a:ext cx="10860796" cy="6598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Отделение психолого-педагогической и социальной коррекции</a:t>
            </a:r>
          </a:p>
        </p:txBody>
      </p:sp>
      <p:graphicFrame>
        <p:nvGraphicFramePr>
          <p:cNvPr id="8" name="Схема 7"/>
          <p:cNvGraphicFramePr/>
          <p:nvPr/>
        </p:nvGraphicFramePr>
        <p:xfrm>
          <a:off x="781459" y="2608723"/>
          <a:ext cx="10266810" cy="3868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367" name="Прямоугольник 2"/>
          <p:cNvSpPr>
            <a:spLocks noChangeArrowheads="1"/>
          </p:cNvSpPr>
          <p:nvPr/>
        </p:nvSpPr>
        <p:spPr bwMode="auto">
          <a:xfrm>
            <a:off x="781407" y="1356040"/>
            <a:ext cx="933348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ru-RU" altLang="ru-RU" sz="1800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2020 году посетили коррекционно-развивающие занятия 70 обучающихся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ru-RU" altLang="ru-RU" sz="1800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2021 году посетили коррекционно-развивающие занятия 104 обучающихся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ru-RU" altLang="ru-RU" sz="1800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2022 году посетили коррекционно-развивающие занятия 99 обучающихся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367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Рисунок 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3759" y="292168"/>
            <a:ext cx="1078163" cy="73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1" t="14368" r="11488" b="17641"/>
          <a:stretch>
            <a:fillRect/>
          </a:stretch>
        </p:blipFill>
        <p:spPr bwMode="auto">
          <a:xfrm>
            <a:off x="9421432" y="2573764"/>
            <a:ext cx="2773566" cy="4025846"/>
          </a:xfrm>
          <a:prstGeom prst="flowChartOffpage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Box 24"/>
          <p:cNvSpPr txBox="1">
            <a:spLocks noChangeArrowheads="1"/>
          </p:cNvSpPr>
          <p:nvPr/>
        </p:nvSpPr>
        <p:spPr bwMode="auto">
          <a:xfrm>
            <a:off x="917963" y="2029295"/>
            <a:ext cx="2470722" cy="312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6067" rIns="0" bIns="0">
            <a:spAutoFit/>
          </a:bodyPr>
          <a:lstStyle>
            <a:lvl1pPr marL="158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3000"/>
              </a:lnSpc>
              <a:spcBef>
                <a:spcPts val="125"/>
              </a:spcBef>
              <a:buNone/>
            </a:pPr>
            <a:r>
              <a:rPr lang="ru-RU" alt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/>
                <a:ea typeface="Roboto"/>
                <a:cs typeface="Calibri" panose="020F0502020204030204" pitchFamily="34" charset="0"/>
              </a:rPr>
              <a:t>ГБУ РБ РЦППМСП</a:t>
            </a:r>
          </a:p>
        </p:txBody>
      </p:sp>
      <p:sp>
        <p:nvSpPr>
          <p:cNvPr id="18439" name="TextBox 25"/>
          <p:cNvSpPr txBox="1">
            <a:spLocks noChangeArrowheads="1"/>
          </p:cNvSpPr>
          <p:nvPr/>
        </p:nvSpPr>
        <p:spPr bwMode="auto">
          <a:xfrm>
            <a:off x="917963" y="2453257"/>
            <a:ext cx="5957679" cy="33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6067" rIns="0" bIns="0">
            <a:spAutoFit/>
          </a:bodyPr>
          <a:lstStyle>
            <a:lvl1pPr marL="158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3000"/>
              </a:lnSpc>
              <a:spcBef>
                <a:spcPts val="125"/>
              </a:spcBef>
              <a:buNone/>
            </a:pPr>
            <a:r>
              <a:rPr lang="ru-RU" altLang="ru-RU" sz="2000" b="1" dirty="0">
                <a:solidFill>
                  <a:srgbClr val="FF9933"/>
                </a:solidFill>
                <a:latin typeface="Roboto"/>
                <a:ea typeface="Roboto"/>
                <a:cs typeface="Calibri" panose="020F0502020204030204" pitchFamily="34" charset="0"/>
              </a:rPr>
              <a:t>2</a:t>
            </a:r>
            <a:r>
              <a:rPr lang="ru-RU" altLang="ru-RU" sz="2000" b="1" dirty="0">
                <a:solidFill>
                  <a:srgbClr val="261C70"/>
                </a:solidFill>
                <a:latin typeface="Roboto"/>
                <a:ea typeface="Roboto"/>
                <a:cs typeface="Calibri" panose="020F0502020204030204" pitchFamily="34" charset="0"/>
              </a:rPr>
              <a:t> </a:t>
            </a:r>
            <a:r>
              <a:rPr lang="ru-RU" alt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/>
                <a:ea typeface="Roboto"/>
                <a:cs typeface="Calibri" panose="020F0502020204030204" pitchFamily="34" charset="0"/>
              </a:rPr>
              <a:t>СТРУКТУРНЫХ ПОДРАЗДЕЛЕНИЯ в ГО г. Уфа</a:t>
            </a:r>
          </a:p>
        </p:txBody>
      </p:sp>
      <p:sp>
        <p:nvSpPr>
          <p:cNvPr id="15368" name="TextBox 27"/>
          <p:cNvSpPr txBox="1">
            <a:spLocks noChangeArrowheads="1"/>
          </p:cNvSpPr>
          <p:nvPr/>
        </p:nvSpPr>
        <p:spPr bwMode="auto">
          <a:xfrm>
            <a:off x="917964" y="2928028"/>
            <a:ext cx="7245440" cy="30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6067" rIns="0" bIns="0">
            <a:spAutoFit/>
          </a:bodyPr>
          <a:lstStyle>
            <a:lvl1pPr marL="158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3000"/>
              </a:lnSpc>
              <a:spcBef>
                <a:spcPts val="125"/>
              </a:spcBef>
              <a:buNone/>
              <a:defRPr/>
            </a:pPr>
            <a:r>
              <a:rPr lang="ru-RU" altLang="ru-RU" sz="1800" b="1" dirty="0">
                <a:solidFill>
                  <a:srgbClr val="FF9933"/>
                </a:solidFill>
                <a:latin typeface="Roboto"/>
                <a:ea typeface="Roboto"/>
                <a:cs typeface="Calibri" panose="020F0502020204030204" pitchFamily="34" charset="0"/>
              </a:rPr>
              <a:t>87</a:t>
            </a:r>
            <a:r>
              <a:rPr lang="ru-RU" altLang="ru-RU" sz="1800" b="1" dirty="0">
                <a:solidFill>
                  <a:srgbClr val="261C70"/>
                </a:solidFill>
                <a:latin typeface="Roboto"/>
                <a:ea typeface="Roboto"/>
                <a:cs typeface="Calibri" panose="020F0502020204030204" pitchFamily="34" charset="0"/>
              </a:rPr>
              <a:t> </a:t>
            </a:r>
            <a:r>
              <a:rPr lang="ru-RU" altLang="ru-RU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/>
                <a:ea typeface="Roboto"/>
                <a:cs typeface="Calibri" panose="020F0502020204030204" pitchFamily="34" charset="0"/>
              </a:rPr>
              <a:t>СПЕЦИАЛИСТОВ-КОНСУЛЬТАНТОВ </a:t>
            </a:r>
            <a:r>
              <a:rPr lang="ru-RU" altLang="ru-RU" sz="18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/>
                <a:ea typeface="Roboto"/>
                <a:cs typeface="Calibri" panose="020F0502020204030204" pitchFamily="34" charset="0"/>
              </a:rPr>
              <a:t>по всей республике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68526" y="3448848"/>
          <a:ext cx="9657410" cy="2824818"/>
        </p:xfrm>
        <a:graphic>
          <a:graphicData uri="http://schemas.openxmlformats.org/drawingml/2006/table">
            <a:tbl>
              <a:tblPr/>
              <a:tblGrid>
                <a:gridCol w="1430455">
                  <a:extLst>
                    <a:ext uri="{9D8B030D-6E8A-4147-A177-3AD203B41FA5}">
                      <a16:colId xmlns:a16="http://schemas.microsoft.com/office/drawing/2014/main" val="660835752"/>
                    </a:ext>
                  </a:extLst>
                </a:gridCol>
                <a:gridCol w="8226955">
                  <a:extLst>
                    <a:ext uri="{9D8B030D-6E8A-4147-A177-3AD203B41FA5}">
                      <a16:colId xmlns:a16="http://schemas.microsoft.com/office/drawing/2014/main" val="132000624"/>
                    </a:ext>
                  </a:extLst>
                </a:gridCol>
              </a:tblGrid>
              <a:tr h="652423">
                <a:tc gridSpan="2"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2000" b="1" kern="1200" dirty="0">
                          <a:solidFill>
                            <a:srgbClr val="FF9933"/>
                          </a:solidFill>
                          <a:latin typeface="Roboto"/>
                          <a:ea typeface="Roboto"/>
                          <a:cs typeface="Calibri" panose="020F0502020204030204" pitchFamily="34" charset="0"/>
                        </a:rPr>
                        <a:t>Обращение родителей (законных представителей) по наиболее популярным тематикам запросов</a:t>
                      </a:r>
                    </a:p>
                  </a:txBody>
                  <a:tcPr marL="65872" marR="6587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110869"/>
                  </a:ext>
                </a:extLst>
              </a:tr>
              <a:tr h="76581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2000" b="1" kern="1200" dirty="0">
                          <a:solidFill>
                            <a:srgbClr val="FF9933"/>
                          </a:solidFill>
                          <a:latin typeface="Roboto"/>
                          <a:ea typeface="Roboto"/>
                          <a:cs typeface="Calibri" panose="020F0502020204030204" pitchFamily="34" charset="0"/>
                        </a:rPr>
                        <a:t>2021 год</a:t>
                      </a:r>
                    </a:p>
                  </a:txBody>
                  <a:tcPr marL="65872" marR="6587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возрастные и индивидуальные особенности развития ребенка</a:t>
                      </a: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организация образовательного процесса</a:t>
                      </a: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сопровождение развития, обучения и воспитания детей с ОВЗ и инвалидностью</a:t>
                      </a: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вопросы межличностной коммуникации</a:t>
                      </a: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вопросы развития, обучения и воспитания детей и подростков</a:t>
                      </a: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вопросы о трудностях во взаимоотношениях между родителями и детьми</a:t>
                      </a: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вопросы определения и развития способностей и мышления ребенка</a:t>
                      </a:r>
                    </a:p>
                  </a:txBody>
                  <a:tcPr marL="9527" marR="9527" marT="9525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0002086"/>
                  </a:ext>
                </a:extLst>
              </a:tr>
              <a:tr h="89361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2000" b="1" kern="1200" dirty="0">
                          <a:solidFill>
                            <a:srgbClr val="FF9933"/>
                          </a:solidFill>
                          <a:latin typeface="Roboto"/>
                          <a:ea typeface="Roboto"/>
                          <a:cs typeface="Calibri" panose="020F0502020204030204" pitchFamily="34" charset="0"/>
                        </a:rPr>
                        <a:t>2022 год</a:t>
                      </a:r>
                    </a:p>
                  </a:txBody>
                  <a:tcPr marL="65872" marR="6587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200">
                          <a:solidFill>
                            <a:schemeClr val="tx1"/>
                          </a:solidFill>
                          <a:latin typeface="Corbel" panose="020B0503020204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6168258"/>
                  </a:ext>
                </a:extLst>
              </a:tr>
              <a:tr h="5129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2000" b="1" kern="1200" dirty="0">
                          <a:solidFill>
                            <a:srgbClr val="FF9933"/>
                          </a:solidFill>
                          <a:latin typeface="Roboto"/>
                          <a:ea typeface="Roboto"/>
                          <a:cs typeface="Calibri" panose="020F0502020204030204" pitchFamily="34" charset="0"/>
                        </a:rPr>
                        <a:t>2023 год</a:t>
                      </a:r>
                    </a:p>
                  </a:txBody>
                  <a:tcPr marL="65872" marR="6587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9944153"/>
                  </a:ext>
                </a:extLst>
              </a:tr>
            </a:tbl>
          </a:graphicData>
        </a:graphic>
      </p:graphicFrame>
      <p:pic>
        <p:nvPicPr>
          <p:cNvPr id="18447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768" y="1692667"/>
            <a:ext cx="2388153" cy="1009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917964" y="1606922"/>
            <a:ext cx="6443566" cy="33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6067" rIns="0" bIns="0">
            <a:spAutoFit/>
          </a:bodyPr>
          <a:lstStyle>
            <a:lvl1pPr marL="158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3000"/>
              </a:lnSpc>
              <a:spcBef>
                <a:spcPts val="125"/>
              </a:spcBef>
              <a:buNone/>
              <a:defRPr/>
            </a:pPr>
            <a:r>
              <a:rPr lang="ru-RU" altLang="ru-RU" sz="2000" b="1" dirty="0">
                <a:solidFill>
                  <a:srgbClr val="FF9933"/>
                </a:solidFill>
                <a:latin typeface="Roboto"/>
                <a:ea typeface="Roboto"/>
                <a:cs typeface="Calibri" panose="020F0502020204030204" pitchFamily="34" charset="0"/>
              </a:rPr>
              <a:t>20 000</a:t>
            </a:r>
            <a:r>
              <a:rPr lang="ru-RU" alt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/>
                <a:ea typeface="Roboto"/>
                <a:cs typeface="Calibri" panose="020F0502020204030204" pitchFamily="34" charset="0"/>
              </a:rPr>
              <a:t> УСЛУГ </a:t>
            </a:r>
            <a:r>
              <a:rPr lang="ru-RU" altLang="ru-RU" sz="20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/>
                <a:ea typeface="Roboto"/>
                <a:cs typeface="Calibri" panose="020F0502020204030204" pitchFamily="34" charset="0"/>
              </a:rPr>
              <a:t>ежегодно</a:t>
            </a:r>
          </a:p>
        </p:txBody>
      </p:sp>
      <p:sp>
        <p:nvSpPr>
          <p:cNvPr id="18449" name="TextBox 25"/>
          <p:cNvSpPr txBox="1">
            <a:spLocks noChangeArrowheads="1"/>
          </p:cNvSpPr>
          <p:nvPr/>
        </p:nvSpPr>
        <p:spPr bwMode="auto">
          <a:xfrm>
            <a:off x="1048169" y="425549"/>
            <a:ext cx="10098837" cy="1055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6067" rIns="0" bIns="0">
            <a:spAutoFit/>
          </a:bodyPr>
          <a:lstStyle>
            <a:lvl1pPr marL="158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3000"/>
              </a:lnSpc>
              <a:spcBef>
                <a:spcPts val="125"/>
              </a:spcBef>
              <a:buNone/>
            </a:pPr>
            <a:r>
              <a:rPr lang="ru-RU" altLang="ru-RU" sz="2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КОНСУЛЬТАЦИОННАЯ СЛУЖБА «ТЕРРИТОРИЯ СЕМЬИ»</a:t>
            </a:r>
          </a:p>
          <a:p>
            <a:pPr algn="ctr">
              <a:lnSpc>
                <a:spcPct val="103000"/>
              </a:lnSpc>
              <a:spcBef>
                <a:spcPts val="125"/>
              </a:spcBef>
              <a:buNone/>
            </a:pPr>
            <a:r>
              <a:rPr lang="ru-RU" alt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консультирование родителей </a:t>
            </a:r>
          </a:p>
          <a:p>
            <a:pPr algn="ctr">
              <a:lnSpc>
                <a:spcPct val="103000"/>
              </a:lnSpc>
              <a:spcBef>
                <a:spcPts val="125"/>
              </a:spcBef>
              <a:buNone/>
            </a:pPr>
            <a:r>
              <a:rPr lang="ru-RU" alt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(законных представителей)</a:t>
            </a:r>
          </a:p>
        </p:txBody>
      </p:sp>
    </p:spTree>
    <p:extLst>
      <p:ext uri="{BB962C8B-B14F-4D97-AF65-F5344CB8AC3E}">
        <p14:creationId xmlns:p14="http://schemas.microsoft.com/office/powerpoint/2010/main" val="3823670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762250" y="1223623"/>
            <a:ext cx="6137045" cy="400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Региональная антикризисная команда</a:t>
            </a:r>
            <a:endParaRPr lang="ru-RU" b="1" dirty="0">
              <a:solidFill>
                <a:schemeClr val="accent3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4979" y="1845618"/>
            <a:ext cx="511256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cap="all" dirty="0">
                <a:solidFill>
                  <a:srgbClr val="FF99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Цель работы Рег. АК:</a:t>
            </a:r>
            <a:endParaRPr lang="ru-RU" altLang="ru-RU" sz="1600" cap="all" dirty="0">
              <a:solidFill>
                <a:srgbClr val="FF99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организация системной работы психологических служб в системе образования Республики Башкортостан по оказанию экстренной и кризисной психологической помощи обучающимся в чрезвычайных и кризисных ситуациях, а также по реализации мероприятий, направленных на оказание организационной, нормативно-правовой, научной и методической помощи психологическим службам в системе образования Республики Башкортостан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8302" y="4797946"/>
            <a:ext cx="79345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cap="all" dirty="0">
                <a:solidFill>
                  <a:srgbClr val="FF99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Основные направления работы Рег. АК:</a:t>
            </a:r>
            <a:endParaRPr lang="ru-RU" altLang="ru-RU" sz="1600" cap="all" dirty="0">
              <a:solidFill>
                <a:srgbClr val="FF99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профилактика </a:t>
            </a:r>
            <a:r>
              <a:rPr lang="ru-RU" altLang="ru-RU" sz="160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аддиктивного</a:t>
            </a:r>
            <a:r>
              <a:rPr lang="ru-RU" altLang="ru-RU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поведения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профилактика </a:t>
            </a:r>
            <a:r>
              <a:rPr lang="ru-RU" altLang="ru-RU" sz="160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аутоагрессивного</a:t>
            </a:r>
            <a:r>
              <a:rPr lang="ru-RU" altLang="ru-RU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поведения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профилактика конфликтов в образовательной среде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(</a:t>
            </a:r>
            <a:r>
              <a:rPr lang="ru-RU" altLang="ru-RU" sz="160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буллинг</a:t>
            </a:r>
            <a:r>
              <a:rPr lang="ru-RU" altLang="ru-RU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/травля в школе)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работа с кризисными состояниями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7195" y="143850"/>
            <a:ext cx="958029" cy="8578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019" y="131357"/>
            <a:ext cx="968197" cy="8755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0581" y="2073556"/>
            <a:ext cx="2373051" cy="17797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t="16938"/>
          <a:stretch/>
        </p:blipFill>
        <p:spPr>
          <a:xfrm>
            <a:off x="8785802" y="1841308"/>
            <a:ext cx="3217158" cy="20041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t="25588"/>
          <a:stretch/>
        </p:blipFill>
        <p:spPr>
          <a:xfrm>
            <a:off x="8021212" y="4142881"/>
            <a:ext cx="3986311" cy="22247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2778" y="4688533"/>
            <a:ext cx="2068573" cy="15514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94496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1489075" y="496276"/>
            <a:ext cx="10323951" cy="400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работы Региональной антикризисной команды</a:t>
            </a:r>
            <a:endParaRPr lang="ru-RU" b="1" dirty="0">
              <a:solidFill>
                <a:schemeClr val="accent3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 descr="C:\Users\1\Downloads\image1.png"/>
          <p:cNvPicPr>
            <a:picLocks noChangeAspect="1" noChangeArrowheads="1"/>
          </p:cNvPicPr>
          <p:nvPr/>
        </p:nvPicPr>
        <p:blipFill>
          <a:blip r:embed="rId2">
            <a:lum/>
          </a:blip>
          <a:srcRect t="5933" b="2504"/>
          <a:stretch>
            <a:fillRect/>
          </a:stretch>
        </p:blipFill>
        <p:spPr bwMode="auto">
          <a:xfrm>
            <a:off x="2209155" y="1629594"/>
            <a:ext cx="7081618" cy="4584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7997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423" y="357960"/>
            <a:ext cx="11144328" cy="6144438"/>
          </a:xfrm>
        </p:spPr>
        <p:txBody>
          <a:bodyPr>
            <a:noAutofit/>
          </a:bodyPr>
          <a:lstStyle/>
          <a:p>
            <a:pPr marL="82550" indent="450215" algn="ctr">
              <a:spcAft>
                <a:spcPts val="0"/>
              </a:spcAft>
              <a:tabLst>
                <a:tab pos="981075" algn="l"/>
              </a:tabLst>
            </a:pPr>
            <a:endParaRPr lang="ru-RU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803499477"/>
              </p:ext>
            </p:extLst>
          </p:nvPr>
        </p:nvGraphicFramePr>
        <p:xfrm>
          <a:off x="2525687" y="2362829"/>
          <a:ext cx="6876497" cy="3567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-1" y="836448"/>
            <a:ext cx="121951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8550" algn="l"/>
              </a:tabLst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Основными целями оказания кризисной</a:t>
            </a:r>
            <a:r>
              <a:rPr kumimoji="0" lang="ru-RU" sz="2800" b="1" i="0" u="none" strike="noStrike" cap="none" normalizeH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психологической помощи участникам</a:t>
            </a:r>
            <a:r>
              <a:rPr kumimoji="0" lang="ru-RU" sz="2800" b="1" i="0" u="none" strike="noStrike" cap="none" normalizeH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образовательного процесса являются:</a:t>
            </a:r>
            <a:endParaRPr kumimoji="0" lang="ru-RU" sz="4000" b="1" i="0" u="none" strike="noStrike" cap="none" normalizeH="0" baseline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942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8134" y="117426"/>
            <a:ext cx="8598907" cy="8427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Задачи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77863" y="858026"/>
          <a:ext cx="10777574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94439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8955" y="3748494"/>
            <a:ext cx="11162708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1600" b="1" u="sng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2023 году На базе ГБУ РБ РЦППМСП для специалистов республики башкортостан</a:t>
            </a:r>
            <a:r>
              <a:rPr lang="ru-RU" alt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0924" y="4216333"/>
          <a:ext cx="11953326" cy="235561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75735">
                  <a:extLst>
                    <a:ext uri="{9D8B030D-6E8A-4147-A177-3AD203B41FA5}">
                      <a16:colId xmlns:a16="http://schemas.microsoft.com/office/drawing/2014/main" val="2282205936"/>
                    </a:ext>
                  </a:extLst>
                </a:gridCol>
                <a:gridCol w="1548537">
                  <a:extLst>
                    <a:ext uri="{9D8B030D-6E8A-4147-A177-3AD203B41FA5}">
                      <a16:colId xmlns:a16="http://schemas.microsoft.com/office/drawing/2014/main" val="1114435751"/>
                    </a:ext>
                  </a:extLst>
                </a:gridCol>
                <a:gridCol w="1823360">
                  <a:extLst>
                    <a:ext uri="{9D8B030D-6E8A-4147-A177-3AD203B41FA5}">
                      <a16:colId xmlns:a16="http://schemas.microsoft.com/office/drawing/2014/main" val="3911942086"/>
                    </a:ext>
                  </a:extLst>
                </a:gridCol>
                <a:gridCol w="1593646">
                  <a:extLst>
                    <a:ext uri="{9D8B030D-6E8A-4147-A177-3AD203B41FA5}">
                      <a16:colId xmlns:a16="http://schemas.microsoft.com/office/drawing/2014/main" val="3616291730"/>
                    </a:ext>
                  </a:extLst>
                </a:gridCol>
                <a:gridCol w="1177287">
                  <a:extLst>
                    <a:ext uri="{9D8B030D-6E8A-4147-A177-3AD203B41FA5}">
                      <a16:colId xmlns:a16="http://schemas.microsoft.com/office/drawing/2014/main" val="3932887743"/>
                    </a:ext>
                  </a:extLst>
                </a:gridCol>
                <a:gridCol w="1511587">
                  <a:extLst>
                    <a:ext uri="{9D8B030D-6E8A-4147-A177-3AD203B41FA5}">
                      <a16:colId xmlns:a16="http://schemas.microsoft.com/office/drawing/2014/main" val="331403679"/>
                    </a:ext>
                  </a:extLst>
                </a:gridCol>
                <a:gridCol w="1511587">
                  <a:extLst>
                    <a:ext uri="{9D8B030D-6E8A-4147-A177-3AD203B41FA5}">
                      <a16:colId xmlns:a16="http://schemas.microsoft.com/office/drawing/2014/main" val="782152047"/>
                    </a:ext>
                  </a:extLst>
                </a:gridCol>
                <a:gridCol w="1511587">
                  <a:extLst>
                    <a:ext uri="{9D8B030D-6E8A-4147-A177-3AD203B41FA5}">
                      <a16:colId xmlns:a16="http://schemas.microsoft.com/office/drawing/2014/main" val="3017983901"/>
                    </a:ext>
                  </a:extLst>
                </a:gridCol>
              </a:tblGrid>
              <a:tr h="450614">
                <a:tc gridSpan="8">
                  <a:txBody>
                    <a:bodyPr/>
                    <a:lstStyle/>
                    <a:p>
                      <a:pPr algn="ctr"/>
                      <a:r>
                        <a:rPr lang="ru-RU" sz="1600" b="1" cap="all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Специалистами</a:t>
                      </a:r>
                      <a:r>
                        <a:rPr lang="ru-RU" sz="1600" b="1" cap="all" baseline="0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Региональной антикризисной команды проведены</a:t>
                      </a:r>
                      <a:endParaRPr lang="ru-RU" sz="1600" b="1" cap="all" dirty="0">
                        <a:solidFill>
                          <a:srgbClr val="0000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2" marR="91462" marT="45718" marB="45718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0099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0099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0099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0099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cap="all" dirty="0">
                        <a:solidFill>
                          <a:srgbClr val="0000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2" marR="91462" marT="45718" marB="45718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cap="all" dirty="0">
                        <a:solidFill>
                          <a:srgbClr val="0000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2" marR="91462" marT="45718" marB="45718"/>
                </a:tc>
                <a:extLst>
                  <a:ext uri="{0D108BD9-81ED-4DB2-BD59-A6C34878D82A}">
                    <a16:rowId xmlns:a16="http://schemas.microsoft.com/office/drawing/2014/main" val="3762591871"/>
                  </a:ext>
                </a:extLst>
              </a:tr>
              <a:tr h="144481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очных мероприятий</a:t>
                      </a:r>
                    </a:p>
                  </a:txBody>
                  <a:tcPr marL="91462" marR="91462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lang="ru-RU" sz="14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3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психолого-педагогических практикумов</a:t>
                      </a:r>
                    </a:p>
                  </a:txBody>
                  <a:tcPr marL="91462" marR="91462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r>
                        <a:rPr lang="ru-RU" sz="14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республиканских методических часов</a:t>
                      </a:r>
                    </a:p>
                  </a:txBody>
                  <a:tcPr marL="91462" marR="91462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r>
                        <a:rPr lang="ru-RU" sz="14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индивидуальных </a:t>
                      </a:r>
                      <a:r>
                        <a:rPr lang="ru-RU" sz="1200" b="1" dirty="0" err="1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супервизий</a:t>
                      </a:r>
                      <a:endParaRPr lang="ru-RU" sz="1200" b="1" dirty="0">
                        <a:solidFill>
                          <a:srgbClr val="0000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2" marR="91462" marT="45718" marB="45718"/>
                </a:tc>
                <a:tc>
                  <a:txBody>
                    <a:bodyPr/>
                    <a:lstStyle/>
                    <a:p>
                      <a:pPr marL="0" marR="0" indent="0" algn="ctr" defTabSz="4572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r>
                        <a:rPr lang="ru-RU" sz="14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групповых </a:t>
                      </a:r>
                      <a:r>
                        <a:rPr lang="ru-RU" sz="1300" b="1" dirty="0" err="1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супервизий</a:t>
                      </a:r>
                      <a:r>
                        <a:rPr lang="ru-RU" sz="13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 «КРАСНЫМ ЗОНАМ» в ОО</a:t>
                      </a:r>
                    </a:p>
                    <a:p>
                      <a:pPr marL="0" marR="0" indent="0" algn="ctr" defTabSz="4572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05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завершенный суицид</a:t>
                      </a:r>
                      <a:r>
                        <a:rPr lang="ru-RU" sz="13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62" marR="91462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групповых занятий с </a:t>
                      </a:r>
                      <a:r>
                        <a:rPr lang="ru-RU" sz="13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обучающимися</a:t>
                      </a:r>
                    </a:p>
                  </a:txBody>
                  <a:tcPr marL="91462" marR="91462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r>
                        <a:rPr lang="ru-RU" sz="1400" b="1" baseline="0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мероприятий в рамках </a:t>
                      </a:r>
                      <a:r>
                        <a:rPr lang="ru-RU" sz="1200" b="1" baseline="0" dirty="0" err="1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межведомствен-ного</a:t>
                      </a:r>
                      <a:r>
                        <a:rPr lang="ru-RU" sz="1200" b="1" baseline="0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взаимодействия</a:t>
                      </a:r>
                      <a:endParaRPr lang="ru-RU" sz="1200" b="1" dirty="0">
                        <a:solidFill>
                          <a:srgbClr val="0000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2" marR="91462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r>
                        <a:rPr lang="ru-RU" sz="14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выездных мероприятия</a:t>
                      </a:r>
                    </a:p>
                  </a:txBody>
                  <a:tcPr marL="91462" marR="91462" marT="45718" marB="45718"/>
                </a:tc>
                <a:extLst>
                  <a:ext uri="{0D108BD9-81ED-4DB2-BD59-A6C34878D82A}">
                    <a16:rowId xmlns:a16="http://schemas.microsoft.com/office/drawing/2014/main" val="342870860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921123" y="329462"/>
            <a:ext cx="8598907" cy="76985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457291" rtl="0" eaLnBrk="1" latinLnBrk="0" hangingPunct="1">
              <a:spcBef>
                <a:spcPct val="0"/>
              </a:spcBef>
              <a:buNone/>
              <a:defRPr sz="360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Направления работы </a:t>
            </a:r>
            <a:br>
              <a:rPr lang="ru-RU" sz="20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Региональной антикризисной команды ГБУ РБ РЦППМСП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41010" y="1272042"/>
            <a:ext cx="1940514" cy="1245177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23000" b="-2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Скругленный прямоугольник 8"/>
          <p:cNvSpPr/>
          <p:nvPr/>
        </p:nvSpPr>
        <p:spPr>
          <a:xfrm>
            <a:off x="4193296" y="1283597"/>
            <a:ext cx="1968583" cy="1257472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 t="-23000" b="-2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shade val="50000"/>
              <a:hueOff val="-202114"/>
              <a:satOff val="-941"/>
              <a:lumOff val="22204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Скругленный прямоугольник 9"/>
          <p:cNvSpPr/>
          <p:nvPr/>
        </p:nvSpPr>
        <p:spPr>
          <a:xfrm>
            <a:off x="6626281" y="1306707"/>
            <a:ext cx="1899306" cy="1234362"/>
          </a:xfrm>
          <a:prstGeom prst="round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 t="-23000" b="-2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shade val="50000"/>
              <a:hueOff val="-404228"/>
              <a:satOff val="-1882"/>
              <a:lumOff val="44409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Скругленный прямоугольник 11"/>
          <p:cNvSpPr/>
          <p:nvPr/>
        </p:nvSpPr>
        <p:spPr>
          <a:xfrm>
            <a:off x="8977907" y="1295152"/>
            <a:ext cx="1872208" cy="1257472"/>
          </a:xfrm>
          <a:prstGeom prst="round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 t="-23000" b="-2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shade val="50000"/>
              <a:hueOff val="-202114"/>
              <a:satOff val="-941"/>
              <a:lumOff val="22204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TextBox 5"/>
          <p:cNvSpPr txBox="1"/>
          <p:nvPr/>
        </p:nvSpPr>
        <p:spPr>
          <a:xfrm>
            <a:off x="1741010" y="2709714"/>
            <a:ext cx="1940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Профилактика кризисных состояний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80062" y="2691201"/>
            <a:ext cx="1940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Профилактика конфликтов в образовательных организациях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01200" y="2659250"/>
            <a:ext cx="1940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Профилактика </a:t>
            </a:r>
            <a:r>
              <a:rPr lang="ru-RU" sz="1200" b="1" dirty="0" err="1">
                <a:solidFill>
                  <a:schemeClr val="bg1"/>
                </a:solidFill>
              </a:rPr>
              <a:t>аддиктивного</a:t>
            </a:r>
            <a:r>
              <a:rPr lang="ru-RU" sz="1200" b="1" dirty="0">
                <a:solidFill>
                  <a:schemeClr val="bg1"/>
                </a:solidFill>
              </a:rPr>
              <a:t> поведения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09601" y="2676519"/>
            <a:ext cx="1940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Профилактика </a:t>
            </a:r>
            <a:r>
              <a:rPr lang="ru-RU" sz="1200" b="1" dirty="0" err="1">
                <a:solidFill>
                  <a:schemeClr val="bg1"/>
                </a:solidFill>
              </a:rPr>
              <a:t>аутоагрессивного</a:t>
            </a:r>
            <a:r>
              <a:rPr lang="ru-RU" sz="1200" b="1" dirty="0">
                <a:solidFill>
                  <a:schemeClr val="bg1"/>
                </a:solidFill>
              </a:rPr>
              <a:t> поведения</a:t>
            </a:r>
          </a:p>
        </p:txBody>
      </p:sp>
    </p:spTree>
    <p:extLst>
      <p:ext uri="{BB962C8B-B14F-4D97-AF65-F5344CB8AC3E}">
        <p14:creationId xmlns:p14="http://schemas.microsoft.com/office/powerpoint/2010/main" val="37523369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1259042"/>
            <a:ext cx="12091049" cy="11663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По запросу Министерства образования и науки РБ В течение года специалистами </a:t>
            </a:r>
          </a:p>
          <a:p>
            <a:pPr algn="ctr">
              <a:defRPr/>
            </a:pPr>
            <a:r>
              <a:rPr lang="ru-RU" sz="16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ГБУ РБ РЦППМСП проводятся различные мониторинги среди образовательных организаций </a:t>
            </a:r>
          </a:p>
          <a:p>
            <a:pPr algn="ctr">
              <a:defRPr/>
            </a:pPr>
            <a:r>
              <a:rPr lang="ru-RU" sz="16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Республики Башкортостан. Мониторинг уровня профессиональной подготовки педагогов-психологов ДОУ, ОО, СПО, работающих в системе образования показал (2023 г)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552971" y="2565698"/>
          <a:ext cx="6192688" cy="3962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6529635" y="2565698"/>
            <a:ext cx="1372037" cy="418471"/>
            <a:chOff x="4081940" y="2331"/>
            <a:chExt cx="1372037" cy="418471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4081940" y="2331"/>
              <a:ext cx="1372037" cy="41847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tint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TextBox 14"/>
            <p:cNvSpPr txBox="1"/>
            <p:nvPr/>
          </p:nvSpPr>
          <p:spPr>
            <a:xfrm>
              <a:off x="4081940" y="2331"/>
              <a:ext cx="1372037" cy="4184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 г. </a:t>
              </a:r>
              <a:r>
                <a:rPr lang="ru-RU" sz="1000" b="1" kern="1200" dirty="0" err="1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Агидель</a:t>
              </a:r>
              <a:endParaRPr lang="ru-RU" sz="1000" kern="1200" dirty="0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529634" y="3213770"/>
            <a:ext cx="1372037" cy="418471"/>
            <a:chOff x="4081940" y="2331"/>
            <a:chExt cx="1372037" cy="418471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4081940" y="2331"/>
              <a:ext cx="1372037" cy="41847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tint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TextBox 17"/>
            <p:cNvSpPr txBox="1"/>
            <p:nvPr/>
          </p:nvSpPr>
          <p:spPr>
            <a:xfrm>
              <a:off x="4081940" y="2331"/>
              <a:ext cx="1372037" cy="4184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 г. Кумертау</a:t>
              </a:r>
              <a:endParaRPr lang="ru-RU" sz="1000" kern="1200" dirty="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6529634" y="3820167"/>
            <a:ext cx="1372037" cy="418471"/>
            <a:chOff x="4081940" y="2331"/>
            <a:chExt cx="1372037" cy="41847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4081940" y="2331"/>
              <a:ext cx="1372037" cy="41847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tint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TextBox 20"/>
            <p:cNvSpPr txBox="1"/>
            <p:nvPr/>
          </p:nvSpPr>
          <p:spPr>
            <a:xfrm>
              <a:off x="4081940" y="2331"/>
              <a:ext cx="1372037" cy="4184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ЗАТО Межгорье</a:t>
              </a:r>
              <a:endParaRPr lang="ru-RU" sz="1000" kern="1200" dirty="0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6529633" y="4426564"/>
            <a:ext cx="1372037" cy="418471"/>
            <a:chOff x="4081940" y="2331"/>
            <a:chExt cx="1372037" cy="418471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4081940" y="2331"/>
              <a:ext cx="1372037" cy="41847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tint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TextBox 23"/>
            <p:cNvSpPr txBox="1"/>
            <p:nvPr/>
          </p:nvSpPr>
          <p:spPr>
            <a:xfrm>
              <a:off x="4081940" y="2331"/>
              <a:ext cx="1372037" cy="4184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37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 г. Нефтекамск</a:t>
              </a:r>
              <a:endParaRPr lang="ru-RU" sz="1000" kern="1200" dirty="0"/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6529632" y="5059155"/>
            <a:ext cx="1372037" cy="418471"/>
            <a:chOff x="4081940" y="2331"/>
            <a:chExt cx="1372037" cy="418471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4081940" y="2331"/>
              <a:ext cx="1372037" cy="41847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tint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TextBox 26"/>
            <p:cNvSpPr txBox="1"/>
            <p:nvPr/>
          </p:nvSpPr>
          <p:spPr>
            <a:xfrm>
              <a:off x="4081940" y="2331"/>
              <a:ext cx="1372037" cy="4184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22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 г. Октябрьский</a:t>
              </a:r>
              <a:endParaRPr lang="ru-RU" sz="1000" kern="1200" dirty="0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8402646" y="3846073"/>
            <a:ext cx="1372037" cy="418471"/>
            <a:chOff x="4081940" y="2331"/>
            <a:chExt cx="1372037" cy="418471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4081940" y="2331"/>
              <a:ext cx="1372037" cy="41847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tint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TextBox 29"/>
            <p:cNvSpPr txBox="1"/>
            <p:nvPr/>
          </p:nvSpPr>
          <p:spPr>
            <a:xfrm>
              <a:off x="4081940" y="2331"/>
              <a:ext cx="1372037" cy="4184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64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 г. Салават</a:t>
              </a:r>
              <a:endParaRPr lang="ru-RU" sz="1000" kern="1200" dirty="0"/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8401843" y="2565698"/>
            <a:ext cx="1372037" cy="418471"/>
            <a:chOff x="4081940" y="2331"/>
            <a:chExt cx="1372037" cy="418471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4081940" y="2331"/>
              <a:ext cx="1372037" cy="41847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tint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TextBox 32"/>
            <p:cNvSpPr txBox="1"/>
            <p:nvPr/>
          </p:nvSpPr>
          <p:spPr>
            <a:xfrm>
              <a:off x="4081940" y="2331"/>
              <a:ext cx="1372037" cy="4184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 г. Сибай</a:t>
              </a:r>
              <a:endParaRPr lang="ru-RU" sz="1000" kern="1200" dirty="0"/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8401843" y="3213770"/>
            <a:ext cx="1372037" cy="418471"/>
            <a:chOff x="4081940" y="2331"/>
            <a:chExt cx="1372037" cy="418471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4081940" y="2331"/>
              <a:ext cx="1372037" cy="41847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tint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TextBox 35"/>
            <p:cNvSpPr txBox="1"/>
            <p:nvPr/>
          </p:nvSpPr>
          <p:spPr>
            <a:xfrm>
              <a:off x="4081940" y="2331"/>
              <a:ext cx="1372037" cy="4184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122</a:t>
              </a:r>
            </a:p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 г. Стерлитамак</a:t>
              </a:r>
              <a:endParaRPr lang="ru-RU" sz="1000" kern="1200" dirty="0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8404950" y="4553832"/>
            <a:ext cx="1372037" cy="1396242"/>
            <a:chOff x="2410332" y="983383"/>
            <a:chExt cx="1372037" cy="998112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2410332" y="983383"/>
              <a:ext cx="1372037" cy="998112"/>
            </a:xfrm>
            <a:prstGeom prst="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tint val="99000"/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tint val="99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TextBox 38"/>
            <p:cNvSpPr txBox="1"/>
            <p:nvPr/>
          </p:nvSpPr>
          <p:spPr>
            <a:xfrm>
              <a:off x="2410332" y="983383"/>
              <a:ext cx="1372037" cy="9981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4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904 </a:t>
              </a:r>
            </a:p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4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педагога-психолога в </a:t>
              </a:r>
            </a:p>
            <a:p>
              <a:pPr lvl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400" b="1" kern="1200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54 районах Республики Башкортостан</a:t>
              </a:r>
            </a:p>
          </p:txBody>
        </p:sp>
      </p:grpSp>
      <p:sp>
        <p:nvSpPr>
          <p:cNvPr id="40" name="Прямоугольник 39"/>
          <p:cNvSpPr/>
          <p:nvPr/>
        </p:nvSpPr>
        <p:spPr>
          <a:xfrm>
            <a:off x="227189" y="2455265"/>
            <a:ext cx="6984776" cy="9546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991</a:t>
            </a:r>
            <a:r>
              <a:rPr lang="ru-RU" sz="1200" b="1" cap="all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cap="all" dirty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педагог-психолог в </a:t>
            </a:r>
          </a:p>
          <a:p>
            <a:pPr>
              <a:defRPr/>
            </a:pPr>
            <a:r>
              <a:rPr lang="ru-RU" sz="1200" b="1" cap="all" dirty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общеобразовательных организациях</a:t>
            </a:r>
          </a:p>
          <a:p>
            <a:pPr>
              <a:defRPr/>
            </a:pPr>
            <a:endParaRPr lang="ru-RU" sz="1200" b="1" cap="all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6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641</a:t>
            </a:r>
            <a:r>
              <a:rPr lang="ru-RU" sz="1200" b="1" cap="all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cap="all" dirty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педагог-психолог в </a:t>
            </a:r>
          </a:p>
          <a:p>
            <a:pPr>
              <a:defRPr/>
            </a:pPr>
            <a:r>
              <a:rPr lang="ru-RU" sz="1200" b="1" cap="all" dirty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дошкольных образовательных организациях</a:t>
            </a:r>
          </a:p>
        </p:txBody>
      </p:sp>
    </p:spTree>
    <p:extLst>
      <p:ext uri="{BB962C8B-B14F-4D97-AF65-F5344CB8AC3E}">
        <p14:creationId xmlns:p14="http://schemas.microsoft.com/office/powerpoint/2010/main" val="9922281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857227" y="460398"/>
            <a:ext cx="9073008" cy="400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Межведомственное взаимодействие</a:t>
            </a:r>
            <a:endParaRPr lang="ru-RU" b="1" dirty="0">
              <a:solidFill>
                <a:schemeClr val="accent3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auto">
          <a:xfrm>
            <a:off x="5593530" y="1369868"/>
            <a:ext cx="537897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базе ЦПМПК РБ функционирует: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Межведомственная конфликтная комиссия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ФГИС ФРИ, бюро МСЭ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963" y="1474542"/>
            <a:ext cx="2158171" cy="27495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8493" t="10430" r="7639" b="9040"/>
          <a:stretch/>
        </p:blipFill>
        <p:spPr>
          <a:xfrm>
            <a:off x="2713210" y="2061642"/>
            <a:ext cx="2592289" cy="19442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636" y="2421682"/>
            <a:ext cx="3932261" cy="27495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9834" y="2442760"/>
            <a:ext cx="2889754" cy="22679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6" y="4005858"/>
            <a:ext cx="2633700" cy="20728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2287" y="4036672"/>
            <a:ext cx="3019349" cy="277033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3436" y="4442255"/>
            <a:ext cx="3451802" cy="241733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3661" y="4644728"/>
            <a:ext cx="2359356" cy="22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298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7066" y="385725"/>
            <a:ext cx="8835017" cy="63564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908993" y="409465"/>
            <a:ext cx="4485514" cy="411759"/>
          </a:xfrm>
          <a:prstGeom prst="rect">
            <a:avLst/>
          </a:prstGeom>
        </p:spPr>
        <p:txBody>
          <a:bodyPr vert="horz" wrap="square" lIns="0" tIns="13823" rIns="0" bIns="0" rtlCol="0">
            <a:spAutoFit/>
          </a:bodyPr>
          <a:lstStyle/>
          <a:p>
            <a:pPr marL="11519">
              <a:spcBef>
                <a:spcPts val="109"/>
              </a:spcBef>
            </a:pPr>
            <a:r>
              <a:rPr sz="2585" b="1" spc="68" dirty="0">
                <a:solidFill>
                  <a:srgbClr val="151616"/>
                </a:solidFill>
                <a:latin typeface="Arial"/>
                <a:cs typeface="Arial"/>
              </a:rPr>
              <a:t>Контакты</a:t>
            </a:r>
            <a:r>
              <a:rPr sz="2585" b="1" spc="-59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2585" b="1" spc="-195" dirty="0">
                <a:solidFill>
                  <a:srgbClr val="151616"/>
                </a:solidFill>
                <a:latin typeface="Arial"/>
                <a:cs typeface="Arial"/>
              </a:rPr>
              <a:t>ГБУ</a:t>
            </a:r>
            <a:r>
              <a:rPr sz="2585" b="1" spc="-63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2585" b="1" spc="-322" dirty="0">
                <a:solidFill>
                  <a:srgbClr val="151616"/>
                </a:solidFill>
                <a:latin typeface="Arial"/>
                <a:cs typeface="Arial"/>
              </a:rPr>
              <a:t>РБ</a:t>
            </a:r>
            <a:r>
              <a:rPr sz="2585" b="1" spc="-63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2585" b="1" spc="-18" dirty="0">
                <a:solidFill>
                  <a:srgbClr val="151616"/>
                </a:solidFill>
                <a:latin typeface="Arial"/>
                <a:cs typeface="Arial"/>
              </a:rPr>
              <a:t>РЦППМСП</a:t>
            </a:r>
            <a:endParaRPr sz="2585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236129" y="1786056"/>
            <a:ext cx="6901632" cy="3790916"/>
            <a:chOff x="2191877" y="1969167"/>
            <a:chExt cx="7609205" cy="417957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80851" y="3483767"/>
              <a:ext cx="719999" cy="7296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62562" y="1969167"/>
              <a:ext cx="2438290" cy="14187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71274" y="5583998"/>
              <a:ext cx="3501626" cy="26508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191877" y="4222785"/>
              <a:ext cx="6340475" cy="1925955"/>
            </a:xfrm>
            <a:custGeom>
              <a:avLst/>
              <a:gdLst/>
              <a:ahLst/>
              <a:cxnLst/>
              <a:rect l="l" t="t" r="r" b="b"/>
              <a:pathLst>
                <a:path w="6340475" h="1925954">
                  <a:moveTo>
                    <a:pt x="6339974" y="0"/>
                  </a:moveTo>
                  <a:lnTo>
                    <a:pt x="0" y="0"/>
                  </a:lnTo>
                  <a:lnTo>
                    <a:pt x="0" y="1925957"/>
                  </a:lnTo>
                  <a:lnTo>
                    <a:pt x="6339974" y="1925957"/>
                  </a:lnTo>
                  <a:lnTo>
                    <a:pt x="6339974" y="0"/>
                  </a:lnTo>
                  <a:close/>
                </a:path>
              </a:pathLst>
            </a:custGeom>
            <a:solidFill>
              <a:srgbClr val="151616">
                <a:alpha val="48999"/>
              </a:srgbClr>
            </a:solidFill>
          </p:spPr>
          <p:txBody>
            <a:bodyPr wrap="square" lIns="0" tIns="0" rIns="0" bIns="0" rtlCol="0"/>
            <a:lstStyle/>
            <a:p>
              <a:endParaRPr sz="2177"/>
            </a:p>
          </p:txBody>
        </p:sp>
        <p:sp>
          <p:nvSpPr>
            <p:cNvPr id="9" name="object 9"/>
            <p:cNvSpPr/>
            <p:nvPr/>
          </p:nvSpPr>
          <p:spPr>
            <a:xfrm>
              <a:off x="2401232" y="4489052"/>
              <a:ext cx="5895975" cy="1482090"/>
            </a:xfrm>
            <a:custGeom>
              <a:avLst/>
              <a:gdLst/>
              <a:ahLst/>
              <a:cxnLst/>
              <a:rect l="l" t="t" r="r" b="b"/>
              <a:pathLst>
                <a:path w="5895975" h="1482089">
                  <a:moveTo>
                    <a:pt x="5895525" y="0"/>
                  </a:moveTo>
                  <a:lnTo>
                    <a:pt x="0" y="0"/>
                  </a:lnTo>
                  <a:lnTo>
                    <a:pt x="0" y="866296"/>
                  </a:lnTo>
                  <a:lnTo>
                    <a:pt x="799858" y="1481508"/>
                  </a:lnTo>
                  <a:lnTo>
                    <a:pt x="802076" y="993560"/>
                  </a:lnTo>
                  <a:lnTo>
                    <a:pt x="5895525" y="993560"/>
                  </a:lnTo>
                  <a:lnTo>
                    <a:pt x="5895525" y="0"/>
                  </a:lnTo>
                  <a:close/>
                </a:path>
              </a:pathLst>
            </a:custGeom>
            <a:solidFill>
              <a:srgbClr val="FBE116"/>
            </a:solidFill>
          </p:spPr>
          <p:txBody>
            <a:bodyPr wrap="square" lIns="0" tIns="0" rIns="0" bIns="0" rtlCol="0"/>
            <a:lstStyle/>
            <a:p>
              <a:endParaRPr sz="2177"/>
            </a:p>
          </p:txBody>
        </p:sp>
        <p:sp>
          <p:nvSpPr>
            <p:cNvPr id="10" name="object 10"/>
            <p:cNvSpPr/>
            <p:nvPr/>
          </p:nvSpPr>
          <p:spPr>
            <a:xfrm>
              <a:off x="2926235" y="4773736"/>
              <a:ext cx="5074285" cy="443230"/>
            </a:xfrm>
            <a:custGeom>
              <a:avLst/>
              <a:gdLst/>
              <a:ahLst/>
              <a:cxnLst/>
              <a:rect l="l" t="t" r="r" b="b"/>
              <a:pathLst>
                <a:path w="5074284" h="443229">
                  <a:moveTo>
                    <a:pt x="1559681" y="384206"/>
                  </a:moveTo>
                  <a:lnTo>
                    <a:pt x="1497938" y="384206"/>
                  </a:lnTo>
                  <a:lnTo>
                    <a:pt x="1497938" y="443134"/>
                  </a:lnTo>
                  <a:lnTo>
                    <a:pt x="1553587" y="443134"/>
                  </a:lnTo>
                  <a:lnTo>
                    <a:pt x="1559681" y="384206"/>
                  </a:lnTo>
                  <a:close/>
                </a:path>
                <a:path w="5074284" h="443229">
                  <a:moveTo>
                    <a:pt x="1506578" y="82400"/>
                  </a:moveTo>
                  <a:lnTo>
                    <a:pt x="1304758" y="82400"/>
                  </a:lnTo>
                  <a:lnTo>
                    <a:pt x="1304758" y="384206"/>
                  </a:lnTo>
                  <a:lnTo>
                    <a:pt x="1714543" y="384206"/>
                  </a:lnTo>
                  <a:lnTo>
                    <a:pt x="1720706" y="443134"/>
                  </a:lnTo>
                  <a:lnTo>
                    <a:pt x="1776343" y="443134"/>
                  </a:lnTo>
                  <a:lnTo>
                    <a:pt x="1776343" y="319092"/>
                  </a:lnTo>
                  <a:lnTo>
                    <a:pt x="1376809" y="319092"/>
                  </a:lnTo>
                  <a:lnTo>
                    <a:pt x="1376809" y="262285"/>
                  </a:lnTo>
                  <a:lnTo>
                    <a:pt x="1481072" y="262285"/>
                  </a:lnTo>
                  <a:lnTo>
                    <a:pt x="1481072" y="200045"/>
                  </a:lnTo>
                  <a:lnTo>
                    <a:pt x="1376809" y="200045"/>
                  </a:lnTo>
                  <a:lnTo>
                    <a:pt x="1376809" y="145691"/>
                  </a:lnTo>
                  <a:lnTo>
                    <a:pt x="1506578" y="145691"/>
                  </a:lnTo>
                  <a:lnTo>
                    <a:pt x="1506578" y="82400"/>
                  </a:lnTo>
                  <a:close/>
                </a:path>
                <a:path w="5074284" h="443229">
                  <a:moveTo>
                    <a:pt x="1686628" y="82400"/>
                  </a:moveTo>
                  <a:lnTo>
                    <a:pt x="1595178" y="82400"/>
                  </a:lnTo>
                  <a:lnTo>
                    <a:pt x="1521324" y="319092"/>
                  </a:lnTo>
                  <a:lnTo>
                    <a:pt x="1586768" y="319092"/>
                  </a:lnTo>
                  <a:lnTo>
                    <a:pt x="1635206" y="153330"/>
                  </a:lnTo>
                  <a:lnTo>
                    <a:pt x="1706577" y="153330"/>
                  </a:lnTo>
                  <a:lnTo>
                    <a:pt x="1686628" y="82400"/>
                  </a:lnTo>
                  <a:close/>
                </a:path>
                <a:path w="5074284" h="443229">
                  <a:moveTo>
                    <a:pt x="1706577" y="153330"/>
                  </a:moveTo>
                  <a:lnTo>
                    <a:pt x="1635206" y="153330"/>
                  </a:lnTo>
                  <a:lnTo>
                    <a:pt x="1677704" y="319092"/>
                  </a:lnTo>
                  <a:lnTo>
                    <a:pt x="1753195" y="319092"/>
                  </a:lnTo>
                  <a:lnTo>
                    <a:pt x="1706577" y="153330"/>
                  </a:lnTo>
                  <a:close/>
                </a:path>
                <a:path w="5074284" h="443229">
                  <a:moveTo>
                    <a:pt x="222138" y="82400"/>
                  </a:moveTo>
                  <a:lnTo>
                    <a:pt x="0" y="82400"/>
                  </a:lnTo>
                  <a:lnTo>
                    <a:pt x="0" y="384206"/>
                  </a:lnTo>
                  <a:lnTo>
                    <a:pt x="72049" y="384206"/>
                  </a:lnTo>
                  <a:lnTo>
                    <a:pt x="72049" y="145061"/>
                  </a:lnTo>
                  <a:lnTo>
                    <a:pt x="222138" y="145061"/>
                  </a:lnTo>
                  <a:lnTo>
                    <a:pt x="222138" y="82400"/>
                  </a:lnTo>
                  <a:close/>
                </a:path>
                <a:path w="5074284" h="443229">
                  <a:moveTo>
                    <a:pt x="222138" y="145061"/>
                  </a:moveTo>
                  <a:lnTo>
                    <a:pt x="150018" y="145061"/>
                  </a:lnTo>
                  <a:lnTo>
                    <a:pt x="150018" y="384206"/>
                  </a:lnTo>
                  <a:lnTo>
                    <a:pt x="222138" y="384206"/>
                  </a:lnTo>
                  <a:lnTo>
                    <a:pt x="222138" y="145061"/>
                  </a:lnTo>
                  <a:close/>
                </a:path>
                <a:path w="5074284" h="443229">
                  <a:moveTo>
                    <a:pt x="387633" y="82400"/>
                  </a:moveTo>
                  <a:lnTo>
                    <a:pt x="262130" y="82400"/>
                  </a:lnTo>
                  <a:lnTo>
                    <a:pt x="262130" y="384206"/>
                  </a:lnTo>
                  <a:lnTo>
                    <a:pt x="334180" y="384206"/>
                  </a:lnTo>
                  <a:lnTo>
                    <a:pt x="334180" y="273146"/>
                  </a:lnTo>
                  <a:lnTo>
                    <a:pt x="393378" y="273146"/>
                  </a:lnTo>
                  <a:lnTo>
                    <a:pt x="432288" y="266814"/>
                  </a:lnTo>
                  <a:lnTo>
                    <a:pt x="465822" y="246438"/>
                  </a:lnTo>
                  <a:lnTo>
                    <a:pt x="487928" y="214603"/>
                  </a:lnTo>
                  <a:lnTo>
                    <a:pt x="489748" y="208245"/>
                  </a:lnTo>
                  <a:lnTo>
                    <a:pt x="334180" y="208245"/>
                  </a:lnTo>
                  <a:lnTo>
                    <a:pt x="334180" y="145900"/>
                  </a:lnTo>
                  <a:lnTo>
                    <a:pt x="489692" y="145900"/>
                  </a:lnTo>
                  <a:lnTo>
                    <a:pt x="488165" y="140722"/>
                  </a:lnTo>
                  <a:lnTo>
                    <a:pt x="450900" y="96863"/>
                  </a:lnTo>
                  <a:lnTo>
                    <a:pt x="409584" y="83714"/>
                  </a:lnTo>
                  <a:lnTo>
                    <a:pt x="387633" y="82400"/>
                  </a:lnTo>
                  <a:close/>
                </a:path>
                <a:path w="5074284" h="443229">
                  <a:moveTo>
                    <a:pt x="489692" y="145900"/>
                  </a:moveTo>
                  <a:lnTo>
                    <a:pt x="378593" y="145900"/>
                  </a:lnTo>
                  <a:lnTo>
                    <a:pt x="386880" y="146185"/>
                  </a:lnTo>
                  <a:lnTo>
                    <a:pt x="396187" y="147394"/>
                  </a:lnTo>
                  <a:lnTo>
                    <a:pt x="405014" y="150052"/>
                  </a:lnTo>
                  <a:lnTo>
                    <a:pt x="411860" y="154688"/>
                  </a:lnTo>
                  <a:lnTo>
                    <a:pt x="417718" y="161032"/>
                  </a:lnTo>
                  <a:lnTo>
                    <a:pt x="420347" y="168318"/>
                  </a:lnTo>
                  <a:lnTo>
                    <a:pt x="420347" y="185799"/>
                  </a:lnTo>
                  <a:lnTo>
                    <a:pt x="383147" y="208245"/>
                  </a:lnTo>
                  <a:lnTo>
                    <a:pt x="489748" y="208245"/>
                  </a:lnTo>
                  <a:lnTo>
                    <a:pt x="493207" y="196160"/>
                  </a:lnTo>
                  <a:lnTo>
                    <a:pt x="494920" y="176302"/>
                  </a:lnTo>
                  <a:lnTo>
                    <a:pt x="493221" y="157873"/>
                  </a:lnTo>
                  <a:lnTo>
                    <a:pt x="489692" y="145900"/>
                  </a:lnTo>
                  <a:close/>
                </a:path>
                <a:path w="5074284" h="443229">
                  <a:moveTo>
                    <a:pt x="586079" y="82400"/>
                  </a:moveTo>
                  <a:lnTo>
                    <a:pt x="514029" y="82400"/>
                  </a:lnTo>
                  <a:lnTo>
                    <a:pt x="514029" y="384206"/>
                  </a:lnTo>
                  <a:lnTo>
                    <a:pt x="586079" y="384206"/>
                  </a:lnTo>
                  <a:lnTo>
                    <a:pt x="586079" y="351421"/>
                  </a:lnTo>
                  <a:lnTo>
                    <a:pt x="659365" y="248432"/>
                  </a:lnTo>
                  <a:lnTo>
                    <a:pt x="586079" y="248432"/>
                  </a:lnTo>
                  <a:lnTo>
                    <a:pt x="586079" y="82400"/>
                  </a:lnTo>
                  <a:close/>
                </a:path>
                <a:path w="5074284" h="443229">
                  <a:moveTo>
                    <a:pt x="750531" y="220337"/>
                  </a:moveTo>
                  <a:lnTo>
                    <a:pt x="678610" y="220337"/>
                  </a:lnTo>
                  <a:lnTo>
                    <a:pt x="678621" y="384206"/>
                  </a:lnTo>
                  <a:lnTo>
                    <a:pt x="750531" y="384206"/>
                  </a:lnTo>
                  <a:lnTo>
                    <a:pt x="750531" y="220337"/>
                  </a:lnTo>
                  <a:close/>
                </a:path>
                <a:path w="5074284" h="443229">
                  <a:moveTo>
                    <a:pt x="750531" y="82400"/>
                  </a:moveTo>
                  <a:lnTo>
                    <a:pt x="678621" y="82400"/>
                  </a:lnTo>
                  <a:lnTo>
                    <a:pt x="678621" y="118043"/>
                  </a:lnTo>
                  <a:lnTo>
                    <a:pt x="593928" y="236458"/>
                  </a:lnTo>
                  <a:lnTo>
                    <a:pt x="589917" y="242390"/>
                  </a:lnTo>
                  <a:lnTo>
                    <a:pt x="586079" y="248432"/>
                  </a:lnTo>
                  <a:lnTo>
                    <a:pt x="659365" y="248432"/>
                  </a:lnTo>
                  <a:lnTo>
                    <a:pt x="670506" y="232775"/>
                  </a:lnTo>
                  <a:lnTo>
                    <a:pt x="674643" y="226608"/>
                  </a:lnTo>
                  <a:lnTo>
                    <a:pt x="678610" y="220337"/>
                  </a:lnTo>
                  <a:lnTo>
                    <a:pt x="750531" y="220337"/>
                  </a:lnTo>
                  <a:lnTo>
                    <a:pt x="750531" y="82400"/>
                  </a:lnTo>
                  <a:close/>
                </a:path>
                <a:path w="5074284" h="443229">
                  <a:moveTo>
                    <a:pt x="900611" y="78055"/>
                  </a:moveTo>
                  <a:lnTo>
                    <a:pt x="848972" y="88931"/>
                  </a:lnTo>
                  <a:lnTo>
                    <a:pt x="808476" y="122490"/>
                  </a:lnTo>
                  <a:lnTo>
                    <a:pt x="783133" y="175043"/>
                  </a:lnTo>
                  <a:lnTo>
                    <a:pt x="775947" y="233197"/>
                  </a:lnTo>
                  <a:lnTo>
                    <a:pt x="776726" y="252831"/>
                  </a:lnTo>
                  <a:lnTo>
                    <a:pt x="783399" y="291354"/>
                  </a:lnTo>
                  <a:lnTo>
                    <a:pt x="805930" y="341076"/>
                  </a:lnTo>
                  <a:lnTo>
                    <a:pt x="845327" y="376934"/>
                  </a:lnTo>
                  <a:lnTo>
                    <a:pt x="898790" y="388551"/>
                  </a:lnTo>
                  <a:lnTo>
                    <a:pt x="921268" y="386849"/>
                  </a:lnTo>
                  <a:lnTo>
                    <a:pt x="962138" y="372080"/>
                  </a:lnTo>
                  <a:lnTo>
                    <a:pt x="993996" y="341827"/>
                  </a:lnTo>
                  <a:lnTo>
                    <a:pt x="1004098" y="324417"/>
                  </a:lnTo>
                  <a:lnTo>
                    <a:pt x="902714" y="324417"/>
                  </a:lnTo>
                  <a:lnTo>
                    <a:pt x="891651" y="322970"/>
                  </a:lnTo>
                  <a:lnTo>
                    <a:pt x="859545" y="287226"/>
                  </a:lnTo>
                  <a:lnTo>
                    <a:pt x="852130" y="232357"/>
                  </a:lnTo>
                  <a:lnTo>
                    <a:pt x="852693" y="214559"/>
                  </a:lnTo>
                  <a:lnTo>
                    <a:pt x="866315" y="161423"/>
                  </a:lnTo>
                  <a:lnTo>
                    <a:pt x="901029" y="140364"/>
                  </a:lnTo>
                  <a:lnTo>
                    <a:pt x="1001713" y="140364"/>
                  </a:lnTo>
                  <a:lnTo>
                    <a:pt x="992281" y="123755"/>
                  </a:lnTo>
                  <a:lnTo>
                    <a:pt x="977395" y="106653"/>
                  </a:lnTo>
                  <a:lnTo>
                    <a:pt x="960444" y="93792"/>
                  </a:lnTo>
                  <a:lnTo>
                    <a:pt x="941875" y="84894"/>
                  </a:lnTo>
                  <a:lnTo>
                    <a:pt x="921870" y="79726"/>
                  </a:lnTo>
                  <a:lnTo>
                    <a:pt x="900611" y="78055"/>
                  </a:lnTo>
                  <a:close/>
                </a:path>
                <a:path w="5074284" h="443229">
                  <a:moveTo>
                    <a:pt x="948329" y="264128"/>
                  </a:moveTo>
                  <a:lnTo>
                    <a:pt x="938419" y="302663"/>
                  </a:lnTo>
                  <a:lnTo>
                    <a:pt x="902714" y="324417"/>
                  </a:lnTo>
                  <a:lnTo>
                    <a:pt x="1004098" y="324417"/>
                  </a:lnTo>
                  <a:lnTo>
                    <a:pt x="1004567" y="323609"/>
                  </a:lnTo>
                  <a:lnTo>
                    <a:pt x="1011745" y="303752"/>
                  </a:lnTo>
                  <a:lnTo>
                    <a:pt x="1015682" y="282420"/>
                  </a:lnTo>
                  <a:lnTo>
                    <a:pt x="1016830" y="271713"/>
                  </a:lnTo>
                  <a:lnTo>
                    <a:pt x="948329" y="264128"/>
                  </a:lnTo>
                  <a:close/>
                </a:path>
                <a:path w="5074284" h="443229">
                  <a:moveTo>
                    <a:pt x="1001713" y="140364"/>
                  </a:moveTo>
                  <a:lnTo>
                    <a:pt x="901029" y="140364"/>
                  </a:lnTo>
                  <a:lnTo>
                    <a:pt x="920403" y="145334"/>
                  </a:lnTo>
                  <a:lnTo>
                    <a:pt x="933751" y="158181"/>
                  </a:lnTo>
                  <a:lnTo>
                    <a:pt x="942369" y="175813"/>
                  </a:lnTo>
                  <a:lnTo>
                    <a:pt x="947552" y="195134"/>
                  </a:lnTo>
                  <a:lnTo>
                    <a:pt x="949514" y="204757"/>
                  </a:lnTo>
                  <a:lnTo>
                    <a:pt x="1017313" y="197549"/>
                  </a:lnTo>
                  <a:lnTo>
                    <a:pt x="1015621" y="186382"/>
                  </a:lnTo>
                  <a:lnTo>
                    <a:pt x="1010913" y="164223"/>
                  </a:lnTo>
                  <a:lnTo>
                    <a:pt x="1003293" y="143147"/>
                  </a:lnTo>
                  <a:lnTo>
                    <a:pt x="1001713" y="140364"/>
                  </a:lnTo>
                  <a:close/>
                </a:path>
                <a:path w="5074284" h="443229">
                  <a:moveTo>
                    <a:pt x="1150476" y="78055"/>
                  </a:moveTo>
                  <a:lnTo>
                    <a:pt x="1097216" y="89282"/>
                  </a:lnTo>
                  <a:lnTo>
                    <a:pt x="1054821" y="123292"/>
                  </a:lnTo>
                  <a:lnTo>
                    <a:pt x="1027658" y="174627"/>
                  </a:lnTo>
                  <a:lnTo>
                    <a:pt x="1019436" y="232357"/>
                  </a:lnTo>
                  <a:lnTo>
                    <a:pt x="1021258" y="261738"/>
                  </a:lnTo>
                  <a:lnTo>
                    <a:pt x="1037341" y="317088"/>
                  </a:lnTo>
                  <a:lnTo>
                    <a:pt x="1071951" y="362889"/>
                  </a:lnTo>
                  <a:lnTo>
                    <a:pt x="1120051" y="385781"/>
                  </a:lnTo>
                  <a:lnTo>
                    <a:pt x="1148233" y="388551"/>
                  </a:lnTo>
                  <a:lnTo>
                    <a:pt x="1175985" y="385893"/>
                  </a:lnTo>
                  <a:lnTo>
                    <a:pt x="1201307" y="377808"/>
                  </a:lnTo>
                  <a:lnTo>
                    <a:pt x="1224019" y="364126"/>
                  </a:lnTo>
                  <a:lnTo>
                    <a:pt x="1243940" y="344681"/>
                  </a:lnTo>
                  <a:lnTo>
                    <a:pt x="1256091" y="326238"/>
                  </a:lnTo>
                  <a:lnTo>
                    <a:pt x="1148655" y="326238"/>
                  </a:lnTo>
                  <a:lnTo>
                    <a:pt x="1136839" y="324945"/>
                  </a:lnTo>
                  <a:lnTo>
                    <a:pt x="1102937" y="288934"/>
                  </a:lnTo>
                  <a:lnTo>
                    <a:pt x="1095620" y="234039"/>
                  </a:lnTo>
                  <a:lnTo>
                    <a:pt x="1097172" y="203560"/>
                  </a:lnTo>
                  <a:lnTo>
                    <a:pt x="1104266" y="173120"/>
                  </a:lnTo>
                  <a:lnTo>
                    <a:pt x="1120559" y="149720"/>
                  </a:lnTo>
                  <a:lnTo>
                    <a:pt x="1149706" y="140364"/>
                  </a:lnTo>
                  <a:lnTo>
                    <a:pt x="1255953" y="140364"/>
                  </a:lnTo>
                  <a:lnTo>
                    <a:pt x="1245358" y="123469"/>
                  </a:lnTo>
                  <a:lnTo>
                    <a:pt x="1225963" y="103357"/>
                  </a:lnTo>
                  <a:lnTo>
                    <a:pt x="1203549" y="89192"/>
                  </a:lnTo>
                  <a:lnTo>
                    <a:pt x="1178319" y="80812"/>
                  </a:lnTo>
                  <a:lnTo>
                    <a:pt x="1150476" y="78055"/>
                  </a:lnTo>
                  <a:close/>
                </a:path>
                <a:path w="5074284" h="443229">
                  <a:moveTo>
                    <a:pt x="1255953" y="140364"/>
                  </a:moveTo>
                  <a:lnTo>
                    <a:pt x="1149706" y="140364"/>
                  </a:lnTo>
                  <a:lnTo>
                    <a:pt x="1161951" y="141640"/>
                  </a:lnTo>
                  <a:lnTo>
                    <a:pt x="1172511" y="145595"/>
                  </a:lnTo>
                  <a:lnTo>
                    <a:pt x="1195807" y="178606"/>
                  </a:lnTo>
                  <a:lnTo>
                    <a:pt x="1202943" y="232357"/>
                  </a:lnTo>
                  <a:lnTo>
                    <a:pt x="1202433" y="250896"/>
                  </a:lnTo>
                  <a:lnTo>
                    <a:pt x="1195250" y="291515"/>
                  </a:lnTo>
                  <a:lnTo>
                    <a:pt x="1169765" y="321372"/>
                  </a:lnTo>
                  <a:lnTo>
                    <a:pt x="1148655" y="326238"/>
                  </a:lnTo>
                  <a:lnTo>
                    <a:pt x="1256091" y="326238"/>
                  </a:lnTo>
                  <a:lnTo>
                    <a:pt x="1277490" y="263028"/>
                  </a:lnTo>
                  <a:lnTo>
                    <a:pt x="1279302" y="232357"/>
                  </a:lnTo>
                  <a:lnTo>
                    <a:pt x="1277470" y="203560"/>
                  </a:lnTo>
                  <a:lnTo>
                    <a:pt x="1271538" y="175265"/>
                  </a:lnTo>
                  <a:lnTo>
                    <a:pt x="1261005" y="148418"/>
                  </a:lnTo>
                  <a:lnTo>
                    <a:pt x="1255953" y="140364"/>
                  </a:lnTo>
                  <a:close/>
                </a:path>
                <a:path w="5074284" h="443229">
                  <a:moveTo>
                    <a:pt x="1855731" y="82400"/>
                  </a:moveTo>
                  <a:lnTo>
                    <a:pt x="1783680" y="82400"/>
                  </a:lnTo>
                  <a:lnTo>
                    <a:pt x="1783680" y="384206"/>
                  </a:lnTo>
                  <a:lnTo>
                    <a:pt x="1855731" y="384206"/>
                  </a:lnTo>
                  <a:lnTo>
                    <a:pt x="1855731" y="351421"/>
                  </a:lnTo>
                  <a:lnTo>
                    <a:pt x="1929017" y="248432"/>
                  </a:lnTo>
                  <a:lnTo>
                    <a:pt x="1855731" y="248432"/>
                  </a:lnTo>
                  <a:lnTo>
                    <a:pt x="1855731" y="82400"/>
                  </a:lnTo>
                  <a:close/>
                </a:path>
                <a:path w="5074284" h="443229">
                  <a:moveTo>
                    <a:pt x="2020182" y="220337"/>
                  </a:moveTo>
                  <a:lnTo>
                    <a:pt x="1948262" y="220337"/>
                  </a:lnTo>
                  <a:lnTo>
                    <a:pt x="1948272" y="384206"/>
                  </a:lnTo>
                  <a:lnTo>
                    <a:pt x="2020182" y="384206"/>
                  </a:lnTo>
                  <a:lnTo>
                    <a:pt x="2020182" y="220337"/>
                  </a:lnTo>
                  <a:close/>
                </a:path>
                <a:path w="5074284" h="443229">
                  <a:moveTo>
                    <a:pt x="2020182" y="82400"/>
                  </a:moveTo>
                  <a:lnTo>
                    <a:pt x="1948272" y="82400"/>
                  </a:lnTo>
                  <a:lnTo>
                    <a:pt x="1948272" y="118043"/>
                  </a:lnTo>
                  <a:lnTo>
                    <a:pt x="1863578" y="236458"/>
                  </a:lnTo>
                  <a:lnTo>
                    <a:pt x="1859569" y="242390"/>
                  </a:lnTo>
                  <a:lnTo>
                    <a:pt x="1855731" y="248432"/>
                  </a:lnTo>
                  <a:lnTo>
                    <a:pt x="1929017" y="248432"/>
                  </a:lnTo>
                  <a:lnTo>
                    <a:pt x="1940158" y="232775"/>
                  </a:lnTo>
                  <a:lnTo>
                    <a:pt x="1944295" y="226608"/>
                  </a:lnTo>
                  <a:lnTo>
                    <a:pt x="1948262" y="220337"/>
                  </a:lnTo>
                  <a:lnTo>
                    <a:pt x="2020182" y="220337"/>
                  </a:lnTo>
                  <a:lnTo>
                    <a:pt x="2020182" y="82400"/>
                  </a:lnTo>
                  <a:close/>
                </a:path>
                <a:path w="5074284" h="443229">
                  <a:moveTo>
                    <a:pt x="2132434" y="82400"/>
                  </a:moveTo>
                  <a:lnTo>
                    <a:pt x="2060384" y="82400"/>
                  </a:lnTo>
                  <a:lnTo>
                    <a:pt x="2060384" y="384206"/>
                  </a:lnTo>
                  <a:lnTo>
                    <a:pt x="2132434" y="384206"/>
                  </a:lnTo>
                  <a:lnTo>
                    <a:pt x="2132434" y="262497"/>
                  </a:lnTo>
                  <a:lnTo>
                    <a:pt x="2289881" y="262497"/>
                  </a:lnTo>
                  <a:lnTo>
                    <a:pt x="2289881" y="197592"/>
                  </a:lnTo>
                  <a:lnTo>
                    <a:pt x="2132434" y="197592"/>
                  </a:lnTo>
                  <a:lnTo>
                    <a:pt x="2132434" y="82400"/>
                  </a:lnTo>
                  <a:close/>
                </a:path>
                <a:path w="5074284" h="443229">
                  <a:moveTo>
                    <a:pt x="2289881" y="262497"/>
                  </a:moveTo>
                  <a:lnTo>
                    <a:pt x="2217830" y="262497"/>
                  </a:lnTo>
                  <a:lnTo>
                    <a:pt x="2217830" y="384206"/>
                  </a:lnTo>
                  <a:lnTo>
                    <a:pt x="2289881" y="384206"/>
                  </a:lnTo>
                  <a:lnTo>
                    <a:pt x="2289881" y="262497"/>
                  </a:lnTo>
                  <a:close/>
                </a:path>
                <a:path w="5074284" h="443229">
                  <a:moveTo>
                    <a:pt x="2289881" y="82400"/>
                  </a:moveTo>
                  <a:lnTo>
                    <a:pt x="2217830" y="82400"/>
                  </a:lnTo>
                  <a:lnTo>
                    <a:pt x="2217830" y="197592"/>
                  </a:lnTo>
                  <a:lnTo>
                    <a:pt x="2289881" y="197592"/>
                  </a:lnTo>
                  <a:lnTo>
                    <a:pt x="2289881" y="82400"/>
                  </a:lnTo>
                  <a:close/>
                </a:path>
                <a:path w="5074284" h="443229">
                  <a:moveTo>
                    <a:pt x="2554743" y="82400"/>
                  </a:moveTo>
                  <a:lnTo>
                    <a:pt x="2421392" y="82400"/>
                  </a:lnTo>
                  <a:lnTo>
                    <a:pt x="2401181" y="83702"/>
                  </a:lnTo>
                  <a:lnTo>
                    <a:pt x="2363476" y="95577"/>
                  </a:lnTo>
                  <a:lnTo>
                    <a:pt x="2333578" y="121705"/>
                  </a:lnTo>
                  <a:lnTo>
                    <a:pt x="2317819" y="176162"/>
                  </a:lnTo>
                  <a:lnTo>
                    <a:pt x="2320950" y="201399"/>
                  </a:lnTo>
                  <a:lnTo>
                    <a:pt x="2330135" y="222644"/>
                  </a:lnTo>
                  <a:lnTo>
                    <a:pt x="2345057" y="239914"/>
                  </a:lnTo>
                  <a:lnTo>
                    <a:pt x="2365405" y="253231"/>
                  </a:lnTo>
                  <a:lnTo>
                    <a:pt x="2303752" y="384206"/>
                  </a:lnTo>
                  <a:lnTo>
                    <a:pt x="2378544" y="384206"/>
                  </a:lnTo>
                  <a:lnTo>
                    <a:pt x="2429833" y="267821"/>
                  </a:lnTo>
                  <a:lnTo>
                    <a:pt x="2554743" y="267821"/>
                  </a:lnTo>
                  <a:lnTo>
                    <a:pt x="2554743" y="206560"/>
                  </a:lnTo>
                  <a:lnTo>
                    <a:pt x="2433513" y="206560"/>
                  </a:lnTo>
                  <a:lnTo>
                    <a:pt x="2425102" y="206190"/>
                  </a:lnTo>
                  <a:lnTo>
                    <a:pt x="2391760" y="182999"/>
                  </a:lnTo>
                  <a:lnTo>
                    <a:pt x="2391760" y="165578"/>
                  </a:lnTo>
                  <a:lnTo>
                    <a:pt x="2429590" y="144849"/>
                  </a:lnTo>
                  <a:lnTo>
                    <a:pt x="2554743" y="144849"/>
                  </a:lnTo>
                  <a:lnTo>
                    <a:pt x="2554743" y="82400"/>
                  </a:lnTo>
                  <a:close/>
                </a:path>
                <a:path w="5074284" h="443229">
                  <a:moveTo>
                    <a:pt x="2554743" y="267821"/>
                  </a:moveTo>
                  <a:lnTo>
                    <a:pt x="2482621" y="267821"/>
                  </a:lnTo>
                  <a:lnTo>
                    <a:pt x="2482621" y="384206"/>
                  </a:lnTo>
                  <a:lnTo>
                    <a:pt x="2554743" y="384206"/>
                  </a:lnTo>
                  <a:lnTo>
                    <a:pt x="2554743" y="267821"/>
                  </a:lnTo>
                  <a:close/>
                </a:path>
                <a:path w="5074284" h="443229">
                  <a:moveTo>
                    <a:pt x="2554743" y="144849"/>
                  </a:moveTo>
                  <a:lnTo>
                    <a:pt x="2482621" y="144849"/>
                  </a:lnTo>
                  <a:lnTo>
                    <a:pt x="2482621" y="206560"/>
                  </a:lnTo>
                  <a:lnTo>
                    <a:pt x="2554743" y="206560"/>
                  </a:lnTo>
                  <a:lnTo>
                    <a:pt x="2554743" y="144849"/>
                  </a:lnTo>
                  <a:close/>
                </a:path>
                <a:path w="5074284" h="443229">
                  <a:moveTo>
                    <a:pt x="2666994" y="82400"/>
                  </a:moveTo>
                  <a:lnTo>
                    <a:pt x="2594945" y="82400"/>
                  </a:lnTo>
                  <a:lnTo>
                    <a:pt x="2594945" y="384206"/>
                  </a:lnTo>
                  <a:lnTo>
                    <a:pt x="2666994" y="384206"/>
                  </a:lnTo>
                  <a:lnTo>
                    <a:pt x="2666994" y="351421"/>
                  </a:lnTo>
                  <a:lnTo>
                    <a:pt x="2740280" y="248432"/>
                  </a:lnTo>
                  <a:lnTo>
                    <a:pt x="2666994" y="248432"/>
                  </a:lnTo>
                  <a:lnTo>
                    <a:pt x="2666994" y="82400"/>
                  </a:lnTo>
                  <a:close/>
                </a:path>
                <a:path w="5074284" h="443229">
                  <a:moveTo>
                    <a:pt x="2831447" y="220337"/>
                  </a:moveTo>
                  <a:lnTo>
                    <a:pt x="2759525" y="220337"/>
                  </a:lnTo>
                  <a:lnTo>
                    <a:pt x="2759537" y="384206"/>
                  </a:lnTo>
                  <a:lnTo>
                    <a:pt x="2831447" y="384206"/>
                  </a:lnTo>
                  <a:lnTo>
                    <a:pt x="2831447" y="220337"/>
                  </a:lnTo>
                  <a:close/>
                </a:path>
                <a:path w="5074284" h="443229">
                  <a:moveTo>
                    <a:pt x="2831447" y="82400"/>
                  </a:moveTo>
                  <a:lnTo>
                    <a:pt x="2759537" y="82400"/>
                  </a:lnTo>
                  <a:lnTo>
                    <a:pt x="2759537" y="118043"/>
                  </a:lnTo>
                  <a:lnTo>
                    <a:pt x="2674843" y="236458"/>
                  </a:lnTo>
                  <a:lnTo>
                    <a:pt x="2670832" y="242390"/>
                  </a:lnTo>
                  <a:lnTo>
                    <a:pt x="2666994" y="248432"/>
                  </a:lnTo>
                  <a:lnTo>
                    <a:pt x="2740280" y="248432"/>
                  </a:lnTo>
                  <a:lnTo>
                    <a:pt x="2751421" y="232775"/>
                  </a:lnTo>
                  <a:lnTo>
                    <a:pt x="2755558" y="226608"/>
                  </a:lnTo>
                  <a:lnTo>
                    <a:pt x="2759525" y="220337"/>
                  </a:lnTo>
                  <a:lnTo>
                    <a:pt x="2831447" y="220337"/>
                  </a:lnTo>
                  <a:lnTo>
                    <a:pt x="2831447" y="82400"/>
                  </a:lnTo>
                  <a:close/>
                </a:path>
                <a:path w="5074284" h="443229">
                  <a:moveTo>
                    <a:pt x="2689242" y="0"/>
                  </a:moveTo>
                  <a:lnTo>
                    <a:pt x="2641737" y="0"/>
                  </a:lnTo>
                  <a:lnTo>
                    <a:pt x="2642122" y="11278"/>
                  </a:lnTo>
                  <a:lnTo>
                    <a:pt x="2654463" y="49412"/>
                  </a:lnTo>
                  <a:lnTo>
                    <a:pt x="2687467" y="73577"/>
                  </a:lnTo>
                  <a:lnTo>
                    <a:pt x="2714702" y="77864"/>
                  </a:lnTo>
                  <a:lnTo>
                    <a:pt x="2729138" y="76777"/>
                  </a:lnTo>
                  <a:lnTo>
                    <a:pt x="2766941" y="58543"/>
                  </a:lnTo>
                  <a:lnTo>
                    <a:pt x="2785707" y="27115"/>
                  </a:lnTo>
                  <a:lnTo>
                    <a:pt x="2715754" y="27115"/>
                  </a:lnTo>
                  <a:lnTo>
                    <a:pt x="2706389" y="26363"/>
                  </a:lnTo>
                  <a:lnTo>
                    <a:pt x="2698802" y="23629"/>
                  </a:lnTo>
                  <a:lnTo>
                    <a:pt x="2693379" y="18197"/>
                  </a:lnTo>
                  <a:lnTo>
                    <a:pt x="2690510" y="9349"/>
                  </a:lnTo>
                  <a:lnTo>
                    <a:pt x="2689242" y="0"/>
                  </a:lnTo>
                  <a:close/>
                </a:path>
                <a:path w="5074284" h="443229">
                  <a:moveTo>
                    <a:pt x="2788847" y="0"/>
                  </a:moveTo>
                  <a:lnTo>
                    <a:pt x="2741212" y="0"/>
                  </a:lnTo>
                  <a:lnTo>
                    <a:pt x="2739944" y="9349"/>
                  </a:lnTo>
                  <a:lnTo>
                    <a:pt x="2737247" y="18063"/>
                  </a:lnTo>
                  <a:lnTo>
                    <a:pt x="2732165" y="23511"/>
                  </a:lnTo>
                  <a:lnTo>
                    <a:pt x="2724925" y="26319"/>
                  </a:lnTo>
                  <a:lnTo>
                    <a:pt x="2715754" y="27115"/>
                  </a:lnTo>
                  <a:lnTo>
                    <a:pt x="2785707" y="27115"/>
                  </a:lnTo>
                  <a:lnTo>
                    <a:pt x="2786534" y="24668"/>
                  </a:lnTo>
                  <a:lnTo>
                    <a:pt x="2788343" y="11278"/>
                  </a:lnTo>
                  <a:lnTo>
                    <a:pt x="2788847" y="0"/>
                  </a:lnTo>
                  <a:close/>
                </a:path>
                <a:path w="5074284" h="443229">
                  <a:moveTo>
                    <a:pt x="2991135" y="147300"/>
                  </a:moveTo>
                  <a:lnTo>
                    <a:pt x="2915370" y="147300"/>
                  </a:lnTo>
                  <a:lnTo>
                    <a:pt x="2915370" y="384206"/>
                  </a:lnTo>
                  <a:lnTo>
                    <a:pt x="2991135" y="384206"/>
                  </a:lnTo>
                  <a:lnTo>
                    <a:pt x="2991135" y="147300"/>
                  </a:lnTo>
                  <a:close/>
                </a:path>
                <a:path w="5074284" h="443229">
                  <a:moveTo>
                    <a:pt x="3065619" y="82400"/>
                  </a:moveTo>
                  <a:lnTo>
                    <a:pt x="2840817" y="82400"/>
                  </a:lnTo>
                  <a:lnTo>
                    <a:pt x="2840817" y="147300"/>
                  </a:lnTo>
                  <a:lnTo>
                    <a:pt x="3065619" y="147300"/>
                  </a:lnTo>
                  <a:lnTo>
                    <a:pt x="3065619" y="82400"/>
                  </a:lnTo>
                  <a:close/>
                </a:path>
                <a:path w="5074284" h="443229">
                  <a:moveTo>
                    <a:pt x="3276669" y="82400"/>
                  </a:moveTo>
                  <a:lnTo>
                    <a:pt x="3074850" y="82400"/>
                  </a:lnTo>
                  <a:lnTo>
                    <a:pt x="3074850" y="384206"/>
                  </a:lnTo>
                  <a:lnTo>
                    <a:pt x="3278491" y="384206"/>
                  </a:lnTo>
                  <a:lnTo>
                    <a:pt x="3278491" y="319092"/>
                  </a:lnTo>
                  <a:lnTo>
                    <a:pt x="3146899" y="319092"/>
                  </a:lnTo>
                  <a:lnTo>
                    <a:pt x="3146899" y="262285"/>
                  </a:lnTo>
                  <a:lnTo>
                    <a:pt x="3251163" y="262285"/>
                  </a:lnTo>
                  <a:lnTo>
                    <a:pt x="3251163" y="200045"/>
                  </a:lnTo>
                  <a:lnTo>
                    <a:pt x="3146899" y="200045"/>
                  </a:lnTo>
                  <a:lnTo>
                    <a:pt x="3146899" y="145691"/>
                  </a:lnTo>
                  <a:lnTo>
                    <a:pt x="3276669" y="145691"/>
                  </a:lnTo>
                  <a:lnTo>
                    <a:pt x="3276669" y="82400"/>
                  </a:lnTo>
                  <a:close/>
                </a:path>
                <a:path w="5074284" h="443229">
                  <a:moveTo>
                    <a:pt x="3410351" y="78055"/>
                  </a:moveTo>
                  <a:lnTo>
                    <a:pt x="3358713" y="88931"/>
                  </a:lnTo>
                  <a:lnTo>
                    <a:pt x="3318216" y="122490"/>
                  </a:lnTo>
                  <a:lnTo>
                    <a:pt x="3292872" y="175043"/>
                  </a:lnTo>
                  <a:lnTo>
                    <a:pt x="3285686" y="233197"/>
                  </a:lnTo>
                  <a:lnTo>
                    <a:pt x="3286466" y="252831"/>
                  </a:lnTo>
                  <a:lnTo>
                    <a:pt x="3293139" y="291354"/>
                  </a:lnTo>
                  <a:lnTo>
                    <a:pt x="3315670" y="341076"/>
                  </a:lnTo>
                  <a:lnTo>
                    <a:pt x="3355067" y="376934"/>
                  </a:lnTo>
                  <a:lnTo>
                    <a:pt x="3408530" y="388551"/>
                  </a:lnTo>
                  <a:lnTo>
                    <a:pt x="3431008" y="386849"/>
                  </a:lnTo>
                  <a:lnTo>
                    <a:pt x="3471878" y="372080"/>
                  </a:lnTo>
                  <a:lnTo>
                    <a:pt x="3503736" y="341827"/>
                  </a:lnTo>
                  <a:lnTo>
                    <a:pt x="3513838" y="324417"/>
                  </a:lnTo>
                  <a:lnTo>
                    <a:pt x="3412454" y="324417"/>
                  </a:lnTo>
                  <a:lnTo>
                    <a:pt x="3401391" y="322970"/>
                  </a:lnTo>
                  <a:lnTo>
                    <a:pt x="3369285" y="287226"/>
                  </a:lnTo>
                  <a:lnTo>
                    <a:pt x="3361870" y="232357"/>
                  </a:lnTo>
                  <a:lnTo>
                    <a:pt x="3362432" y="214559"/>
                  </a:lnTo>
                  <a:lnTo>
                    <a:pt x="3376054" y="161423"/>
                  </a:lnTo>
                  <a:lnTo>
                    <a:pt x="3410769" y="140364"/>
                  </a:lnTo>
                  <a:lnTo>
                    <a:pt x="3511453" y="140364"/>
                  </a:lnTo>
                  <a:lnTo>
                    <a:pt x="3502022" y="123755"/>
                  </a:lnTo>
                  <a:lnTo>
                    <a:pt x="3487136" y="106653"/>
                  </a:lnTo>
                  <a:lnTo>
                    <a:pt x="3470185" y="93792"/>
                  </a:lnTo>
                  <a:lnTo>
                    <a:pt x="3451615" y="84894"/>
                  </a:lnTo>
                  <a:lnTo>
                    <a:pt x="3431610" y="79726"/>
                  </a:lnTo>
                  <a:lnTo>
                    <a:pt x="3410351" y="78055"/>
                  </a:lnTo>
                  <a:close/>
                </a:path>
                <a:path w="5074284" h="443229">
                  <a:moveTo>
                    <a:pt x="3458070" y="264128"/>
                  </a:moveTo>
                  <a:lnTo>
                    <a:pt x="3448159" y="302663"/>
                  </a:lnTo>
                  <a:lnTo>
                    <a:pt x="3412454" y="324417"/>
                  </a:lnTo>
                  <a:lnTo>
                    <a:pt x="3513838" y="324417"/>
                  </a:lnTo>
                  <a:lnTo>
                    <a:pt x="3514307" y="323609"/>
                  </a:lnTo>
                  <a:lnTo>
                    <a:pt x="3521485" y="303752"/>
                  </a:lnTo>
                  <a:lnTo>
                    <a:pt x="3525422" y="282420"/>
                  </a:lnTo>
                  <a:lnTo>
                    <a:pt x="3526570" y="271713"/>
                  </a:lnTo>
                  <a:lnTo>
                    <a:pt x="3458070" y="264128"/>
                  </a:lnTo>
                  <a:close/>
                </a:path>
                <a:path w="5074284" h="443229">
                  <a:moveTo>
                    <a:pt x="3511453" y="140364"/>
                  </a:moveTo>
                  <a:lnTo>
                    <a:pt x="3410769" y="140364"/>
                  </a:lnTo>
                  <a:lnTo>
                    <a:pt x="3430143" y="145334"/>
                  </a:lnTo>
                  <a:lnTo>
                    <a:pt x="3443491" y="158181"/>
                  </a:lnTo>
                  <a:lnTo>
                    <a:pt x="3452109" y="175813"/>
                  </a:lnTo>
                  <a:lnTo>
                    <a:pt x="3457291" y="195134"/>
                  </a:lnTo>
                  <a:lnTo>
                    <a:pt x="3459253" y="204757"/>
                  </a:lnTo>
                  <a:lnTo>
                    <a:pt x="3527052" y="197549"/>
                  </a:lnTo>
                  <a:lnTo>
                    <a:pt x="3525361" y="186382"/>
                  </a:lnTo>
                  <a:lnTo>
                    <a:pt x="3520653" y="164223"/>
                  </a:lnTo>
                  <a:lnTo>
                    <a:pt x="3513034" y="143147"/>
                  </a:lnTo>
                  <a:lnTo>
                    <a:pt x="3511453" y="140364"/>
                  </a:lnTo>
                  <a:close/>
                </a:path>
                <a:path w="5074284" h="443229">
                  <a:moveTo>
                    <a:pt x="3616012" y="82400"/>
                  </a:moveTo>
                  <a:lnTo>
                    <a:pt x="3543961" y="82400"/>
                  </a:lnTo>
                  <a:lnTo>
                    <a:pt x="3543961" y="384206"/>
                  </a:lnTo>
                  <a:lnTo>
                    <a:pt x="3662876" y="384206"/>
                  </a:lnTo>
                  <a:lnTo>
                    <a:pt x="3684826" y="382884"/>
                  </a:lnTo>
                  <a:lnTo>
                    <a:pt x="3726060" y="369647"/>
                  </a:lnTo>
                  <a:lnTo>
                    <a:pt x="3755219" y="340522"/>
                  </a:lnTo>
                  <a:lnTo>
                    <a:pt x="3764599" y="319092"/>
                  </a:lnTo>
                  <a:lnTo>
                    <a:pt x="3616012" y="319092"/>
                  </a:lnTo>
                  <a:lnTo>
                    <a:pt x="3616012" y="252194"/>
                  </a:lnTo>
                  <a:lnTo>
                    <a:pt x="3764579" y="252194"/>
                  </a:lnTo>
                  <a:lnTo>
                    <a:pt x="3761850" y="243981"/>
                  </a:lnTo>
                  <a:lnTo>
                    <a:pt x="3738677" y="210900"/>
                  </a:lnTo>
                  <a:lnTo>
                    <a:pt x="3700894" y="193489"/>
                  </a:lnTo>
                  <a:lnTo>
                    <a:pt x="3652229" y="189536"/>
                  </a:lnTo>
                  <a:lnTo>
                    <a:pt x="3616012" y="189536"/>
                  </a:lnTo>
                  <a:lnTo>
                    <a:pt x="3616012" y="82400"/>
                  </a:lnTo>
                  <a:close/>
                </a:path>
                <a:path w="5074284" h="443229">
                  <a:moveTo>
                    <a:pt x="3764579" y="252194"/>
                  </a:moveTo>
                  <a:lnTo>
                    <a:pt x="3659024" y="252194"/>
                  </a:lnTo>
                  <a:lnTo>
                    <a:pt x="3675053" y="253894"/>
                  </a:lnTo>
                  <a:lnTo>
                    <a:pt x="3686780" y="259524"/>
                  </a:lnTo>
                  <a:lnTo>
                    <a:pt x="3693982" y="269878"/>
                  </a:lnTo>
                  <a:lnTo>
                    <a:pt x="3696432" y="285750"/>
                  </a:lnTo>
                  <a:lnTo>
                    <a:pt x="3693966" y="301563"/>
                  </a:lnTo>
                  <a:lnTo>
                    <a:pt x="3686737" y="311846"/>
                  </a:lnTo>
                  <a:lnTo>
                    <a:pt x="3675004" y="317417"/>
                  </a:lnTo>
                  <a:lnTo>
                    <a:pt x="3659024" y="319092"/>
                  </a:lnTo>
                  <a:lnTo>
                    <a:pt x="3764599" y="319092"/>
                  </a:lnTo>
                  <a:lnTo>
                    <a:pt x="3768206" y="305224"/>
                  </a:lnTo>
                  <a:lnTo>
                    <a:pt x="3769743" y="285750"/>
                  </a:lnTo>
                  <a:lnTo>
                    <a:pt x="3768908" y="271381"/>
                  </a:lnTo>
                  <a:lnTo>
                    <a:pt x="3766319" y="257427"/>
                  </a:lnTo>
                  <a:lnTo>
                    <a:pt x="3764579" y="252194"/>
                  </a:lnTo>
                  <a:close/>
                </a:path>
                <a:path w="5074284" h="443229">
                  <a:moveTo>
                    <a:pt x="3963556" y="82400"/>
                  </a:moveTo>
                  <a:lnTo>
                    <a:pt x="3891506" y="82400"/>
                  </a:lnTo>
                  <a:lnTo>
                    <a:pt x="3891506" y="384206"/>
                  </a:lnTo>
                  <a:lnTo>
                    <a:pt x="3963556" y="384206"/>
                  </a:lnTo>
                  <a:lnTo>
                    <a:pt x="3963556" y="306183"/>
                  </a:lnTo>
                  <a:lnTo>
                    <a:pt x="4004232" y="252317"/>
                  </a:lnTo>
                  <a:lnTo>
                    <a:pt x="4083881" y="252317"/>
                  </a:lnTo>
                  <a:lnTo>
                    <a:pt x="4064508" y="205722"/>
                  </a:lnTo>
                  <a:lnTo>
                    <a:pt x="3963556" y="205722"/>
                  </a:lnTo>
                  <a:lnTo>
                    <a:pt x="3963556" y="82400"/>
                  </a:lnTo>
                  <a:close/>
                </a:path>
                <a:path w="5074284" h="443229">
                  <a:moveTo>
                    <a:pt x="4083881" y="252317"/>
                  </a:moveTo>
                  <a:lnTo>
                    <a:pt x="4004232" y="252317"/>
                  </a:lnTo>
                  <a:lnTo>
                    <a:pt x="4058841" y="384206"/>
                  </a:lnTo>
                  <a:lnTo>
                    <a:pt x="4138717" y="384206"/>
                  </a:lnTo>
                  <a:lnTo>
                    <a:pt x="4083881" y="252317"/>
                  </a:lnTo>
                  <a:close/>
                </a:path>
                <a:path w="5074284" h="443229">
                  <a:moveTo>
                    <a:pt x="4131946" y="82400"/>
                  </a:moveTo>
                  <a:lnTo>
                    <a:pt x="4054290" y="82400"/>
                  </a:lnTo>
                  <a:lnTo>
                    <a:pt x="3963556" y="205722"/>
                  </a:lnTo>
                  <a:lnTo>
                    <a:pt x="4064508" y="205722"/>
                  </a:lnTo>
                  <a:lnTo>
                    <a:pt x="4056627" y="186767"/>
                  </a:lnTo>
                  <a:lnTo>
                    <a:pt x="4131946" y="82400"/>
                  </a:lnTo>
                  <a:close/>
                </a:path>
                <a:path w="5074284" h="443229">
                  <a:moveTo>
                    <a:pt x="4326728" y="82400"/>
                  </a:moveTo>
                  <a:lnTo>
                    <a:pt x="4254677" y="82400"/>
                  </a:lnTo>
                  <a:lnTo>
                    <a:pt x="4254677" y="384206"/>
                  </a:lnTo>
                  <a:lnTo>
                    <a:pt x="4326728" y="384206"/>
                  </a:lnTo>
                  <a:lnTo>
                    <a:pt x="4326728" y="262497"/>
                  </a:lnTo>
                  <a:lnTo>
                    <a:pt x="4484174" y="262497"/>
                  </a:lnTo>
                  <a:lnTo>
                    <a:pt x="4484174" y="197592"/>
                  </a:lnTo>
                  <a:lnTo>
                    <a:pt x="4326728" y="197592"/>
                  </a:lnTo>
                  <a:lnTo>
                    <a:pt x="4326728" y="82400"/>
                  </a:lnTo>
                  <a:close/>
                </a:path>
                <a:path w="5074284" h="443229">
                  <a:moveTo>
                    <a:pt x="4484174" y="262497"/>
                  </a:moveTo>
                  <a:lnTo>
                    <a:pt x="4412123" y="262497"/>
                  </a:lnTo>
                  <a:lnTo>
                    <a:pt x="4412123" y="384206"/>
                  </a:lnTo>
                  <a:lnTo>
                    <a:pt x="4484174" y="384206"/>
                  </a:lnTo>
                  <a:lnTo>
                    <a:pt x="4484174" y="262497"/>
                  </a:lnTo>
                  <a:close/>
                </a:path>
                <a:path w="5074284" h="443229">
                  <a:moveTo>
                    <a:pt x="4484174" y="82400"/>
                  </a:moveTo>
                  <a:lnTo>
                    <a:pt x="4412123" y="82400"/>
                  </a:lnTo>
                  <a:lnTo>
                    <a:pt x="4412123" y="197592"/>
                  </a:lnTo>
                  <a:lnTo>
                    <a:pt x="4484174" y="197592"/>
                  </a:lnTo>
                  <a:lnTo>
                    <a:pt x="4484174" y="82400"/>
                  </a:lnTo>
                  <a:close/>
                </a:path>
                <a:path w="5074284" h="443229">
                  <a:moveTo>
                    <a:pt x="4668577" y="82400"/>
                  </a:moveTo>
                  <a:lnTo>
                    <a:pt x="4590863" y="82400"/>
                  </a:lnTo>
                  <a:lnTo>
                    <a:pt x="4490714" y="384206"/>
                  </a:lnTo>
                  <a:lnTo>
                    <a:pt x="4556588" y="384206"/>
                  </a:lnTo>
                  <a:lnTo>
                    <a:pt x="4578518" y="317502"/>
                  </a:lnTo>
                  <a:lnTo>
                    <a:pt x="4747474" y="317502"/>
                  </a:lnTo>
                  <a:lnTo>
                    <a:pt x="4726657" y="255470"/>
                  </a:lnTo>
                  <a:lnTo>
                    <a:pt x="4598132" y="255470"/>
                  </a:lnTo>
                  <a:lnTo>
                    <a:pt x="4624091" y="175982"/>
                  </a:lnTo>
                  <a:lnTo>
                    <a:pt x="4699982" y="175982"/>
                  </a:lnTo>
                  <a:lnTo>
                    <a:pt x="4668577" y="82400"/>
                  </a:lnTo>
                  <a:close/>
                </a:path>
                <a:path w="5074284" h="443229">
                  <a:moveTo>
                    <a:pt x="4747474" y="317502"/>
                  </a:moveTo>
                  <a:lnTo>
                    <a:pt x="4670704" y="317502"/>
                  </a:lnTo>
                  <a:lnTo>
                    <a:pt x="4693128" y="384206"/>
                  </a:lnTo>
                  <a:lnTo>
                    <a:pt x="4769859" y="384206"/>
                  </a:lnTo>
                  <a:lnTo>
                    <a:pt x="4747474" y="317502"/>
                  </a:lnTo>
                  <a:close/>
                </a:path>
                <a:path w="5074284" h="443229">
                  <a:moveTo>
                    <a:pt x="4699982" y="175982"/>
                  </a:moveTo>
                  <a:lnTo>
                    <a:pt x="4624091" y="175982"/>
                  </a:lnTo>
                  <a:lnTo>
                    <a:pt x="4650055" y="255470"/>
                  </a:lnTo>
                  <a:lnTo>
                    <a:pt x="4726657" y="255470"/>
                  </a:lnTo>
                  <a:lnTo>
                    <a:pt x="4699982" y="175982"/>
                  </a:lnTo>
                  <a:close/>
                </a:path>
                <a:path w="5074284" h="443229">
                  <a:moveTo>
                    <a:pt x="4875361" y="82400"/>
                  </a:moveTo>
                  <a:lnTo>
                    <a:pt x="4777747" y="82400"/>
                  </a:lnTo>
                  <a:lnTo>
                    <a:pt x="4777747" y="384206"/>
                  </a:lnTo>
                  <a:lnTo>
                    <a:pt x="4840549" y="384206"/>
                  </a:lnTo>
                  <a:lnTo>
                    <a:pt x="4840549" y="197657"/>
                  </a:lnTo>
                  <a:lnTo>
                    <a:pt x="4912867" y="197657"/>
                  </a:lnTo>
                  <a:lnTo>
                    <a:pt x="4875361" y="82400"/>
                  </a:lnTo>
                  <a:close/>
                </a:path>
                <a:path w="5074284" h="443229">
                  <a:moveTo>
                    <a:pt x="4912867" y="197657"/>
                  </a:moveTo>
                  <a:lnTo>
                    <a:pt x="4840549" y="197657"/>
                  </a:lnTo>
                  <a:lnTo>
                    <a:pt x="4899906" y="384206"/>
                  </a:lnTo>
                  <a:lnTo>
                    <a:pt x="4942202" y="384206"/>
                  </a:lnTo>
                  <a:lnTo>
                    <a:pt x="4988286" y="238464"/>
                  </a:lnTo>
                  <a:lnTo>
                    <a:pt x="4926145" y="238464"/>
                  </a:lnTo>
                  <a:lnTo>
                    <a:pt x="4912867" y="197657"/>
                  </a:lnTo>
                  <a:close/>
                </a:path>
                <a:path w="5074284" h="443229">
                  <a:moveTo>
                    <a:pt x="5074160" y="198071"/>
                  </a:moveTo>
                  <a:lnTo>
                    <a:pt x="5001058" y="198071"/>
                  </a:lnTo>
                  <a:lnTo>
                    <a:pt x="5001058" y="384206"/>
                  </a:lnTo>
                  <a:lnTo>
                    <a:pt x="5074160" y="384206"/>
                  </a:lnTo>
                  <a:lnTo>
                    <a:pt x="5074160" y="198071"/>
                  </a:lnTo>
                  <a:close/>
                </a:path>
                <a:path w="5074284" h="443229">
                  <a:moveTo>
                    <a:pt x="5074160" y="82400"/>
                  </a:moveTo>
                  <a:lnTo>
                    <a:pt x="4976086" y="82400"/>
                  </a:lnTo>
                  <a:lnTo>
                    <a:pt x="4926145" y="238464"/>
                  </a:lnTo>
                  <a:lnTo>
                    <a:pt x="4988286" y="238464"/>
                  </a:lnTo>
                  <a:lnTo>
                    <a:pt x="5001058" y="198071"/>
                  </a:lnTo>
                  <a:lnTo>
                    <a:pt x="5074160" y="198071"/>
                  </a:lnTo>
                  <a:lnTo>
                    <a:pt x="5074160" y="82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177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903609" y="1407915"/>
            <a:ext cx="2287681" cy="255284"/>
          </a:xfrm>
          <a:prstGeom prst="rect">
            <a:avLst/>
          </a:prstGeom>
        </p:spPr>
        <p:txBody>
          <a:bodyPr vert="horz" wrap="square" lIns="0" tIns="10943" rIns="0" bIns="0" rtlCol="0">
            <a:spAutoFit/>
          </a:bodyPr>
          <a:lstStyle/>
          <a:p>
            <a:pPr marL="11519">
              <a:spcBef>
                <a:spcPts val="86"/>
              </a:spcBef>
            </a:pPr>
            <a:r>
              <a:rPr sz="1587" spc="77" dirty="0">
                <a:solidFill>
                  <a:srgbClr val="151616"/>
                </a:solidFill>
                <a:latin typeface="Microsoft Sans Serif"/>
                <a:cs typeface="Microsoft Sans Serif"/>
              </a:rPr>
              <a:t>Сайт</a:t>
            </a:r>
            <a:r>
              <a:rPr sz="1587" spc="14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587" spc="-100" dirty="0">
                <a:solidFill>
                  <a:srgbClr val="151616"/>
                </a:solidFill>
                <a:latin typeface="Microsoft Sans Serif"/>
                <a:cs typeface="Microsoft Sans Serif"/>
              </a:rPr>
              <a:t>ГБУ</a:t>
            </a:r>
            <a:r>
              <a:rPr sz="1587" spc="14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587" spc="-127" dirty="0">
                <a:solidFill>
                  <a:srgbClr val="151616"/>
                </a:solidFill>
                <a:latin typeface="Microsoft Sans Serif"/>
                <a:cs typeface="Microsoft Sans Serif"/>
              </a:rPr>
              <a:t>РБ</a:t>
            </a:r>
            <a:r>
              <a:rPr sz="1587" spc="14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587" spc="-18" dirty="0">
                <a:solidFill>
                  <a:srgbClr val="151616"/>
                </a:solidFill>
                <a:latin typeface="Microsoft Sans Serif"/>
                <a:cs typeface="Microsoft Sans Serif"/>
              </a:rPr>
              <a:t>РЦППМСП</a:t>
            </a:r>
            <a:endParaRPr sz="1587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98173" y="1570835"/>
            <a:ext cx="2401144" cy="179050"/>
          </a:xfrm>
          <a:prstGeom prst="rect">
            <a:avLst/>
          </a:prstGeom>
        </p:spPr>
        <p:txBody>
          <a:bodyPr vert="horz" wrap="square" lIns="0" tIns="11519" rIns="0" bIns="0" rtlCol="0">
            <a:spAutoFit/>
          </a:bodyPr>
          <a:lstStyle/>
          <a:p>
            <a:pPr marL="11519">
              <a:spcBef>
                <a:spcPts val="91"/>
              </a:spcBef>
            </a:pPr>
            <a:r>
              <a:rPr sz="1088" b="1" spc="-9" dirty="0">
                <a:solidFill>
                  <a:srgbClr val="00A759"/>
                </a:solidFill>
                <a:latin typeface="Arial"/>
                <a:cs typeface="Arial"/>
              </a:rPr>
              <a:t>г.</a:t>
            </a:r>
            <a:r>
              <a:rPr sz="1088" b="1" spc="-5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spc="68" dirty="0">
                <a:solidFill>
                  <a:srgbClr val="00A759"/>
                </a:solidFill>
                <a:latin typeface="Arial"/>
                <a:cs typeface="Arial"/>
              </a:rPr>
              <a:t>Уфа,</a:t>
            </a:r>
            <a:r>
              <a:rPr sz="1088" b="1" spc="-5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spc="14" dirty="0">
                <a:solidFill>
                  <a:srgbClr val="00A759"/>
                </a:solidFill>
                <a:latin typeface="Arial"/>
                <a:cs typeface="Arial"/>
              </a:rPr>
              <a:t>пр.</a:t>
            </a:r>
            <a:r>
              <a:rPr sz="1088" b="1" spc="-5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spc="14" dirty="0">
                <a:solidFill>
                  <a:srgbClr val="00A759"/>
                </a:solidFill>
                <a:latin typeface="Arial"/>
                <a:cs typeface="Arial"/>
              </a:rPr>
              <a:t>Октября,</a:t>
            </a:r>
            <a:r>
              <a:rPr sz="1088" b="1" spc="-5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spc="9" dirty="0">
                <a:solidFill>
                  <a:srgbClr val="00A759"/>
                </a:solidFill>
                <a:latin typeface="Arial"/>
                <a:cs typeface="Arial"/>
              </a:rPr>
              <a:t>д.</a:t>
            </a:r>
            <a:r>
              <a:rPr sz="1088" b="1" spc="-5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115</a:t>
            </a:r>
            <a:r>
              <a:rPr sz="1088" b="1" spc="299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spc="18" dirty="0">
                <a:solidFill>
                  <a:srgbClr val="00A759"/>
                </a:solidFill>
                <a:latin typeface="Arial"/>
                <a:cs typeface="Arial"/>
              </a:rPr>
              <a:t>корп.2</a:t>
            </a:r>
            <a:endParaRPr sz="1088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98173" y="1903080"/>
            <a:ext cx="1134625" cy="1183555"/>
          </a:xfrm>
          <a:prstGeom prst="rect">
            <a:avLst/>
          </a:prstGeom>
        </p:spPr>
        <p:txBody>
          <a:bodyPr vert="horz" wrap="square" lIns="0" tIns="11519" rIns="0" bIns="0" rtlCol="0">
            <a:spAutoFit/>
          </a:bodyPr>
          <a:lstStyle/>
          <a:p>
            <a:pPr marL="11519">
              <a:spcBef>
                <a:spcPts val="91"/>
              </a:spcBef>
            </a:pP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8</a:t>
            </a:r>
            <a:r>
              <a:rPr sz="1088" b="1" spc="-18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spc="23" dirty="0">
                <a:solidFill>
                  <a:srgbClr val="00A759"/>
                </a:solidFill>
                <a:latin typeface="Arial"/>
                <a:cs typeface="Arial"/>
              </a:rPr>
              <a:t>(347)</a:t>
            </a:r>
            <a:r>
              <a:rPr sz="1088" b="1" spc="-14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284</a:t>
            </a:r>
            <a:r>
              <a:rPr sz="1088" b="1" spc="-14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84</a:t>
            </a:r>
            <a:r>
              <a:rPr sz="1088" b="1" spc="-14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32</a:t>
            </a:r>
            <a:endParaRPr sz="1088">
              <a:latin typeface="Arial"/>
              <a:cs typeface="Arial"/>
            </a:endParaRPr>
          </a:p>
          <a:p>
            <a:pPr marL="11519">
              <a:spcBef>
                <a:spcPts val="14"/>
              </a:spcBef>
            </a:pP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8</a:t>
            </a:r>
            <a:r>
              <a:rPr sz="1088" b="1" spc="-18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spc="23" dirty="0">
                <a:solidFill>
                  <a:srgbClr val="00A759"/>
                </a:solidFill>
                <a:latin typeface="Arial"/>
                <a:cs typeface="Arial"/>
              </a:rPr>
              <a:t>(347)</a:t>
            </a:r>
            <a:r>
              <a:rPr sz="1088" b="1" spc="-14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284</a:t>
            </a:r>
            <a:r>
              <a:rPr sz="1088" b="1" spc="-14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18</a:t>
            </a:r>
            <a:r>
              <a:rPr sz="1088" b="1" spc="-14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47</a:t>
            </a:r>
            <a:endParaRPr sz="1088">
              <a:latin typeface="Arial"/>
              <a:cs typeface="Arial"/>
            </a:endParaRPr>
          </a:p>
          <a:p>
            <a:pPr marL="11519">
              <a:spcBef>
                <a:spcPts val="14"/>
              </a:spcBef>
            </a:pP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8</a:t>
            </a:r>
            <a:r>
              <a:rPr sz="1088" b="1" spc="-18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spc="23" dirty="0">
                <a:solidFill>
                  <a:srgbClr val="00A759"/>
                </a:solidFill>
                <a:latin typeface="Arial"/>
                <a:cs typeface="Arial"/>
              </a:rPr>
              <a:t>(347)</a:t>
            </a:r>
            <a:r>
              <a:rPr sz="1088" b="1" spc="-14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284</a:t>
            </a:r>
            <a:r>
              <a:rPr sz="1088" b="1" spc="-14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56</a:t>
            </a:r>
            <a:r>
              <a:rPr sz="1088" b="1" spc="-14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43</a:t>
            </a:r>
            <a:endParaRPr sz="1088">
              <a:latin typeface="Arial"/>
              <a:cs typeface="Arial"/>
            </a:endParaRPr>
          </a:p>
          <a:p>
            <a:pPr marL="11519">
              <a:spcBef>
                <a:spcPts val="14"/>
              </a:spcBef>
            </a:pP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8</a:t>
            </a:r>
            <a:r>
              <a:rPr sz="1088" b="1" spc="-18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spc="23" dirty="0">
                <a:solidFill>
                  <a:srgbClr val="00A759"/>
                </a:solidFill>
                <a:latin typeface="Arial"/>
                <a:cs typeface="Arial"/>
              </a:rPr>
              <a:t>(347)</a:t>
            </a:r>
            <a:r>
              <a:rPr sz="1088" b="1" spc="-14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277</a:t>
            </a:r>
            <a:r>
              <a:rPr sz="1088" b="1" spc="-14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17</a:t>
            </a:r>
            <a:r>
              <a:rPr sz="1088" b="1" spc="-14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24</a:t>
            </a:r>
            <a:endParaRPr sz="1088">
              <a:latin typeface="Arial"/>
              <a:cs typeface="Arial"/>
            </a:endParaRPr>
          </a:p>
          <a:p>
            <a:pPr marL="11519">
              <a:spcBef>
                <a:spcPts val="14"/>
              </a:spcBef>
            </a:pP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8</a:t>
            </a:r>
            <a:r>
              <a:rPr sz="1088" b="1" spc="-18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spc="23" dirty="0">
                <a:solidFill>
                  <a:srgbClr val="00A759"/>
                </a:solidFill>
                <a:latin typeface="Arial"/>
                <a:cs typeface="Arial"/>
              </a:rPr>
              <a:t>(347)</a:t>
            </a:r>
            <a:r>
              <a:rPr sz="1088" b="1" spc="-14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277</a:t>
            </a:r>
            <a:r>
              <a:rPr sz="1088" b="1" spc="-14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17</a:t>
            </a:r>
            <a:r>
              <a:rPr sz="1088" b="1" spc="-14" dirty="0">
                <a:solidFill>
                  <a:srgbClr val="00A759"/>
                </a:solidFill>
                <a:latin typeface="Arial"/>
                <a:cs typeface="Arial"/>
              </a:rPr>
              <a:t> </a:t>
            </a:r>
            <a:r>
              <a:rPr sz="1088" b="1" dirty="0">
                <a:solidFill>
                  <a:srgbClr val="00A759"/>
                </a:solidFill>
                <a:latin typeface="Arial"/>
                <a:cs typeface="Arial"/>
              </a:rPr>
              <a:t>23</a:t>
            </a:r>
            <a:endParaRPr sz="1088">
              <a:latin typeface="Arial"/>
              <a:cs typeface="Arial"/>
            </a:endParaRPr>
          </a:p>
          <a:p>
            <a:pPr marL="11519">
              <a:spcBef>
                <a:spcPts val="9"/>
              </a:spcBef>
            </a:pPr>
            <a:r>
              <a:rPr sz="1088" b="1" spc="27" dirty="0">
                <a:solidFill>
                  <a:srgbClr val="00A759"/>
                </a:solidFill>
                <a:latin typeface="Arial"/>
                <a:cs typeface="Arial"/>
              </a:rPr>
              <a:t>8-927-936-45-07</a:t>
            </a:r>
            <a:endParaRPr sz="1088">
              <a:latin typeface="Arial"/>
              <a:cs typeface="Arial"/>
            </a:endParaRPr>
          </a:p>
          <a:p>
            <a:pPr marL="11519">
              <a:spcBef>
                <a:spcPts val="14"/>
              </a:spcBef>
            </a:pPr>
            <a:r>
              <a:rPr sz="1088" b="1" spc="27" dirty="0">
                <a:solidFill>
                  <a:srgbClr val="00A759"/>
                </a:solidFill>
                <a:latin typeface="Arial"/>
                <a:cs typeface="Arial"/>
              </a:rPr>
              <a:t>8-987-480-04-76</a:t>
            </a:r>
            <a:endParaRPr sz="1088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36129" y="3830112"/>
            <a:ext cx="5750880" cy="1530941"/>
          </a:xfrm>
          <a:prstGeom prst="rect">
            <a:avLst/>
          </a:prstGeom>
        </p:spPr>
        <p:txBody>
          <a:bodyPr vert="horz" wrap="square" lIns="0" tIns="1152" rIns="0" bIns="0" rtlCol="0">
            <a:spAutoFit/>
          </a:bodyPr>
          <a:lstStyle/>
          <a:p>
            <a:pPr>
              <a:spcBef>
                <a:spcPts val="9"/>
              </a:spcBef>
            </a:pPr>
            <a:endParaRPr sz="3129">
              <a:latin typeface="Times New Roman"/>
              <a:cs typeface="Times New Roman"/>
            </a:endParaRPr>
          </a:p>
          <a:p>
            <a:pPr marL="647362"/>
            <a:r>
              <a:rPr sz="2993" spc="5" dirty="0">
                <a:solidFill>
                  <a:srgbClr val="151616"/>
                </a:solidFill>
                <a:latin typeface="Franklin Gothic Medium"/>
                <a:cs typeface="Franklin Gothic Medium"/>
              </a:rPr>
              <a:t>ПРИСОЕДИНЯЙТЕСЬ</a:t>
            </a:r>
            <a:r>
              <a:rPr sz="2993" spc="-23" dirty="0">
                <a:solidFill>
                  <a:srgbClr val="151616"/>
                </a:solidFill>
                <a:latin typeface="Franklin Gothic Medium"/>
                <a:cs typeface="Franklin Gothic Medium"/>
              </a:rPr>
              <a:t> </a:t>
            </a:r>
            <a:r>
              <a:rPr sz="2993" spc="5" dirty="0">
                <a:solidFill>
                  <a:srgbClr val="151616"/>
                </a:solidFill>
                <a:latin typeface="Franklin Gothic Medium"/>
                <a:cs typeface="Franklin Gothic Medium"/>
              </a:rPr>
              <a:t>К</a:t>
            </a:r>
            <a:r>
              <a:rPr sz="2993" spc="-18" dirty="0">
                <a:solidFill>
                  <a:srgbClr val="151616"/>
                </a:solidFill>
                <a:latin typeface="Franklin Gothic Medium"/>
                <a:cs typeface="Franklin Gothic Medium"/>
              </a:rPr>
              <a:t> </a:t>
            </a:r>
            <a:r>
              <a:rPr sz="2993" spc="5" dirty="0">
                <a:solidFill>
                  <a:srgbClr val="151616"/>
                </a:solidFill>
                <a:latin typeface="Franklin Gothic Medium"/>
                <a:cs typeface="Franklin Gothic Medium"/>
              </a:rPr>
              <a:t>НАМ</a:t>
            </a:r>
            <a:endParaRPr sz="2993">
              <a:latin typeface="Franklin Gothic Medium"/>
              <a:cs typeface="Franklin Gothic Medium"/>
            </a:endParaRPr>
          </a:p>
          <a:p>
            <a:pPr marL="623748" algn="ctr">
              <a:spcBef>
                <a:spcPts val="1129"/>
              </a:spcBef>
            </a:pPr>
            <a:r>
              <a:rPr sz="2902" spc="-5" dirty="0">
                <a:solidFill>
                  <a:srgbClr val="151616"/>
                </a:solidFill>
                <a:latin typeface="Franklin Gothic Medium"/>
                <a:cs typeface="Franklin Gothic Medium"/>
              </a:rPr>
              <a:t>в</a:t>
            </a:r>
            <a:r>
              <a:rPr sz="2902" spc="-18" dirty="0">
                <a:solidFill>
                  <a:srgbClr val="151616"/>
                </a:solidFill>
                <a:latin typeface="Franklin Gothic Medium"/>
                <a:cs typeface="Franklin Gothic Medium"/>
              </a:rPr>
              <a:t> </a:t>
            </a:r>
            <a:r>
              <a:rPr sz="2902" dirty="0">
                <a:solidFill>
                  <a:srgbClr val="151616"/>
                </a:solidFill>
                <a:latin typeface="Franklin Gothic Medium"/>
                <a:cs typeface="Franklin Gothic Medium"/>
              </a:rPr>
              <a:t>социальных</a:t>
            </a:r>
            <a:r>
              <a:rPr sz="2902" spc="-18" dirty="0">
                <a:solidFill>
                  <a:srgbClr val="151616"/>
                </a:solidFill>
                <a:latin typeface="Franklin Gothic Medium"/>
                <a:cs typeface="Franklin Gothic Medium"/>
              </a:rPr>
              <a:t> </a:t>
            </a:r>
            <a:r>
              <a:rPr sz="2902" dirty="0">
                <a:solidFill>
                  <a:srgbClr val="151616"/>
                </a:solidFill>
                <a:latin typeface="Franklin Gothic Medium"/>
                <a:cs typeface="Franklin Gothic Medium"/>
              </a:rPr>
              <a:t>сетях</a:t>
            </a:r>
            <a:endParaRPr sz="2902">
              <a:latin typeface="Franklin Gothic Medium"/>
              <a:cs typeface="Franklin Gothic Medium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889053" y="1769733"/>
            <a:ext cx="6265205" cy="4509704"/>
            <a:chOff x="2911741" y="1951171"/>
            <a:chExt cx="6907530" cy="4972050"/>
          </a:xfrm>
        </p:grpSpPr>
        <p:sp>
          <p:nvSpPr>
            <p:cNvPr id="16" name="object 16"/>
            <p:cNvSpPr/>
            <p:nvPr/>
          </p:nvSpPr>
          <p:spPr>
            <a:xfrm>
              <a:off x="7362564" y="1969171"/>
              <a:ext cx="2438400" cy="1419225"/>
            </a:xfrm>
            <a:custGeom>
              <a:avLst/>
              <a:gdLst/>
              <a:ahLst/>
              <a:cxnLst/>
              <a:rect l="l" t="t" r="r" b="b"/>
              <a:pathLst>
                <a:path w="2438400" h="1419225">
                  <a:moveTo>
                    <a:pt x="0" y="0"/>
                  </a:moveTo>
                  <a:lnTo>
                    <a:pt x="2438288" y="0"/>
                  </a:lnTo>
                  <a:lnTo>
                    <a:pt x="2438288" y="1418766"/>
                  </a:lnTo>
                  <a:lnTo>
                    <a:pt x="0" y="1418766"/>
                  </a:lnTo>
                  <a:lnTo>
                    <a:pt x="0" y="0"/>
                  </a:lnTo>
                  <a:close/>
                </a:path>
              </a:pathLst>
            </a:custGeom>
            <a:ln w="359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177"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35164" y="6201546"/>
              <a:ext cx="710535" cy="71918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79693" y="6207960"/>
              <a:ext cx="715010" cy="71500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685057" y="6201546"/>
              <a:ext cx="721995" cy="721995"/>
            </a:xfrm>
            <a:custGeom>
              <a:avLst/>
              <a:gdLst/>
              <a:ahLst/>
              <a:cxnLst/>
              <a:rect l="l" t="t" r="r" b="b"/>
              <a:pathLst>
                <a:path w="721995" h="721995">
                  <a:moveTo>
                    <a:pt x="587080" y="0"/>
                  </a:moveTo>
                  <a:lnTo>
                    <a:pt x="134341" y="0"/>
                  </a:lnTo>
                  <a:lnTo>
                    <a:pt x="107341" y="2741"/>
                  </a:lnTo>
                  <a:lnTo>
                    <a:pt x="59342" y="23018"/>
                  </a:lnTo>
                  <a:lnTo>
                    <a:pt x="23016" y="59344"/>
                  </a:lnTo>
                  <a:lnTo>
                    <a:pt x="2741" y="107342"/>
                  </a:lnTo>
                  <a:lnTo>
                    <a:pt x="0" y="134341"/>
                  </a:lnTo>
                  <a:lnTo>
                    <a:pt x="0" y="587080"/>
                  </a:lnTo>
                  <a:lnTo>
                    <a:pt x="10597" y="639263"/>
                  </a:lnTo>
                  <a:lnTo>
                    <a:pt x="39444" y="681977"/>
                  </a:lnTo>
                  <a:lnTo>
                    <a:pt x="82158" y="710825"/>
                  </a:lnTo>
                  <a:lnTo>
                    <a:pt x="134341" y="721422"/>
                  </a:lnTo>
                  <a:lnTo>
                    <a:pt x="587080" y="721422"/>
                  </a:lnTo>
                  <a:lnTo>
                    <a:pt x="639263" y="710825"/>
                  </a:lnTo>
                  <a:lnTo>
                    <a:pt x="681977" y="681977"/>
                  </a:lnTo>
                  <a:lnTo>
                    <a:pt x="710825" y="639263"/>
                  </a:lnTo>
                  <a:lnTo>
                    <a:pt x="721422" y="587080"/>
                  </a:lnTo>
                  <a:lnTo>
                    <a:pt x="721422" y="134341"/>
                  </a:lnTo>
                  <a:lnTo>
                    <a:pt x="710825" y="82158"/>
                  </a:lnTo>
                  <a:lnTo>
                    <a:pt x="681977" y="39448"/>
                  </a:lnTo>
                  <a:lnTo>
                    <a:pt x="639263" y="10598"/>
                  </a:lnTo>
                  <a:lnTo>
                    <a:pt x="587080" y="0"/>
                  </a:lnTo>
                  <a:close/>
                </a:path>
              </a:pathLst>
            </a:custGeom>
            <a:solidFill>
              <a:srgbClr val="487DA7"/>
            </a:solidFill>
          </p:spPr>
          <p:txBody>
            <a:bodyPr wrap="square" lIns="0" tIns="0" rIns="0" bIns="0" rtlCol="0"/>
            <a:lstStyle/>
            <a:p>
              <a:endParaRPr sz="2177"/>
            </a:p>
          </p:txBody>
        </p:sp>
        <p:sp>
          <p:nvSpPr>
            <p:cNvPr id="20" name="object 20"/>
            <p:cNvSpPr/>
            <p:nvPr/>
          </p:nvSpPr>
          <p:spPr>
            <a:xfrm>
              <a:off x="4791163" y="6431364"/>
              <a:ext cx="485140" cy="277495"/>
            </a:xfrm>
            <a:custGeom>
              <a:avLst/>
              <a:gdLst/>
              <a:ahLst/>
              <a:cxnLst/>
              <a:rect l="l" t="t" r="r" b="b"/>
              <a:pathLst>
                <a:path w="485139" h="277495">
                  <a:moveTo>
                    <a:pt x="230333" y="0"/>
                  </a:moveTo>
                  <a:lnTo>
                    <a:pt x="181572" y="3302"/>
                  </a:lnTo>
                  <a:lnTo>
                    <a:pt x="161359" y="19446"/>
                  </a:lnTo>
                  <a:lnTo>
                    <a:pt x="173777" y="23691"/>
                  </a:lnTo>
                  <a:lnTo>
                    <a:pt x="181440" y="28459"/>
                  </a:lnTo>
                  <a:lnTo>
                    <a:pt x="186143" y="36172"/>
                  </a:lnTo>
                  <a:lnTo>
                    <a:pt x="189680" y="49251"/>
                  </a:lnTo>
                  <a:lnTo>
                    <a:pt x="190418" y="77125"/>
                  </a:lnTo>
                  <a:lnTo>
                    <a:pt x="189403" y="112417"/>
                  </a:lnTo>
                  <a:lnTo>
                    <a:pt x="180496" y="134754"/>
                  </a:lnTo>
                  <a:lnTo>
                    <a:pt x="157557" y="123760"/>
                  </a:lnTo>
                  <a:lnTo>
                    <a:pt x="128627" y="80920"/>
                  </a:lnTo>
                  <a:lnTo>
                    <a:pt x="104551" y="31971"/>
                  </a:lnTo>
                  <a:lnTo>
                    <a:pt x="101119" y="23974"/>
                  </a:lnTo>
                  <a:lnTo>
                    <a:pt x="96996" y="17967"/>
                  </a:lnTo>
                  <a:lnTo>
                    <a:pt x="90854" y="14036"/>
                  </a:lnTo>
                  <a:lnTo>
                    <a:pt x="81367" y="12268"/>
                  </a:lnTo>
                  <a:lnTo>
                    <a:pt x="62149" y="11531"/>
                  </a:lnTo>
                  <a:lnTo>
                    <a:pt x="38276" y="11593"/>
                  </a:lnTo>
                  <a:lnTo>
                    <a:pt x="15607" y="13327"/>
                  </a:lnTo>
                  <a:lnTo>
                    <a:pt x="0" y="17606"/>
                  </a:lnTo>
                  <a:lnTo>
                    <a:pt x="10836" y="54948"/>
                  </a:lnTo>
                  <a:lnTo>
                    <a:pt x="40357" y="110954"/>
                  </a:lnTo>
                  <a:lnTo>
                    <a:pt x="74191" y="165800"/>
                  </a:lnTo>
                  <a:lnTo>
                    <a:pt x="97967" y="199662"/>
                  </a:lnTo>
                  <a:lnTo>
                    <a:pt x="133852" y="237276"/>
                  </a:lnTo>
                  <a:lnTo>
                    <a:pt x="169374" y="260943"/>
                  </a:lnTo>
                  <a:lnTo>
                    <a:pt x="209789" y="273161"/>
                  </a:lnTo>
                  <a:lnTo>
                    <a:pt x="260356" y="276428"/>
                  </a:lnTo>
                  <a:lnTo>
                    <a:pt x="269559" y="275502"/>
                  </a:lnTo>
                  <a:lnTo>
                    <a:pt x="276588" y="272549"/>
                  </a:lnTo>
                  <a:lnTo>
                    <a:pt x="281293" y="267109"/>
                  </a:lnTo>
                  <a:lnTo>
                    <a:pt x="294740" y="216848"/>
                  </a:lnTo>
                  <a:lnTo>
                    <a:pt x="312875" y="215203"/>
                  </a:lnTo>
                  <a:lnTo>
                    <a:pt x="333994" y="235011"/>
                  </a:lnTo>
                  <a:lnTo>
                    <a:pt x="354161" y="257497"/>
                  </a:lnTo>
                  <a:lnTo>
                    <a:pt x="366534" y="267838"/>
                  </a:lnTo>
                  <a:lnTo>
                    <a:pt x="378876" y="273964"/>
                  </a:lnTo>
                  <a:lnTo>
                    <a:pt x="394033" y="276764"/>
                  </a:lnTo>
                  <a:lnTo>
                    <a:pt x="432893" y="277288"/>
                  </a:lnTo>
                  <a:lnTo>
                    <a:pt x="454322" y="276947"/>
                  </a:lnTo>
                  <a:lnTo>
                    <a:pt x="473330" y="273892"/>
                  </a:lnTo>
                  <a:lnTo>
                    <a:pt x="484107" y="265906"/>
                  </a:lnTo>
                  <a:lnTo>
                    <a:pt x="480832" y="245924"/>
                  </a:lnTo>
                  <a:lnTo>
                    <a:pt x="463552" y="222466"/>
                  </a:lnTo>
                  <a:lnTo>
                    <a:pt x="442040" y="200647"/>
                  </a:lnTo>
                  <a:lnTo>
                    <a:pt x="426071" y="185583"/>
                  </a:lnTo>
                  <a:lnTo>
                    <a:pt x="410839" y="168204"/>
                  </a:lnTo>
                  <a:lnTo>
                    <a:pt x="406401" y="154961"/>
                  </a:lnTo>
                  <a:lnTo>
                    <a:pt x="411784" y="141070"/>
                  </a:lnTo>
                  <a:lnTo>
                    <a:pt x="426017" y="121747"/>
                  </a:lnTo>
                  <a:lnTo>
                    <a:pt x="440686" y="103116"/>
                  </a:lnTo>
                  <a:lnTo>
                    <a:pt x="461469" y="74557"/>
                  </a:lnTo>
                  <a:lnTo>
                    <a:pt x="479172" y="44017"/>
                  </a:lnTo>
                  <a:lnTo>
                    <a:pt x="484604" y="19446"/>
                  </a:lnTo>
                  <a:lnTo>
                    <a:pt x="478096" y="14293"/>
                  </a:lnTo>
                  <a:lnTo>
                    <a:pt x="470896" y="12471"/>
                  </a:lnTo>
                  <a:lnTo>
                    <a:pt x="462469" y="12476"/>
                  </a:lnTo>
                  <a:lnTo>
                    <a:pt x="452278" y="12804"/>
                  </a:lnTo>
                  <a:lnTo>
                    <a:pt x="411599" y="12869"/>
                  </a:lnTo>
                  <a:lnTo>
                    <a:pt x="381830" y="13610"/>
                  </a:lnTo>
                  <a:lnTo>
                    <a:pt x="370797" y="21825"/>
                  </a:lnTo>
                  <a:lnTo>
                    <a:pt x="360751" y="46029"/>
                  </a:lnTo>
                  <a:lnTo>
                    <a:pt x="333943" y="94733"/>
                  </a:lnTo>
                  <a:lnTo>
                    <a:pt x="326302" y="106595"/>
                  </a:lnTo>
                  <a:lnTo>
                    <a:pt x="316850" y="119535"/>
                  </a:lnTo>
                  <a:lnTo>
                    <a:pt x="306068" y="130213"/>
                  </a:lnTo>
                  <a:lnTo>
                    <a:pt x="294436" y="135291"/>
                  </a:lnTo>
                  <a:lnTo>
                    <a:pt x="282807" y="111792"/>
                  </a:lnTo>
                  <a:lnTo>
                    <a:pt x="283155" y="73657"/>
                  </a:lnTo>
                  <a:lnTo>
                    <a:pt x="284877" y="34730"/>
                  </a:lnTo>
                  <a:lnTo>
                    <a:pt x="277373" y="8858"/>
                  </a:lnTo>
                  <a:lnTo>
                    <a:pt x="265510" y="3208"/>
                  </a:lnTo>
                  <a:lnTo>
                    <a:pt x="248549" y="627"/>
                  </a:lnTo>
                  <a:lnTo>
                    <a:pt x="2303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177"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11741" y="6208488"/>
              <a:ext cx="712918" cy="71291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440266" y="6201546"/>
              <a:ext cx="721995" cy="721995"/>
            </a:xfrm>
            <a:custGeom>
              <a:avLst/>
              <a:gdLst/>
              <a:ahLst/>
              <a:cxnLst/>
              <a:rect l="l" t="t" r="r" b="b"/>
              <a:pathLst>
                <a:path w="721995" h="721995">
                  <a:moveTo>
                    <a:pt x="587081" y="0"/>
                  </a:moveTo>
                  <a:lnTo>
                    <a:pt x="134341" y="0"/>
                  </a:lnTo>
                  <a:lnTo>
                    <a:pt x="107342" y="2741"/>
                  </a:lnTo>
                  <a:lnTo>
                    <a:pt x="59342" y="23018"/>
                  </a:lnTo>
                  <a:lnTo>
                    <a:pt x="23016" y="59344"/>
                  </a:lnTo>
                  <a:lnTo>
                    <a:pt x="2741" y="107342"/>
                  </a:lnTo>
                  <a:lnTo>
                    <a:pt x="0" y="134341"/>
                  </a:lnTo>
                  <a:lnTo>
                    <a:pt x="0" y="587080"/>
                  </a:lnTo>
                  <a:lnTo>
                    <a:pt x="10597" y="639263"/>
                  </a:lnTo>
                  <a:lnTo>
                    <a:pt x="39444" y="681977"/>
                  </a:lnTo>
                  <a:lnTo>
                    <a:pt x="82158" y="710825"/>
                  </a:lnTo>
                  <a:lnTo>
                    <a:pt x="134341" y="721422"/>
                  </a:lnTo>
                  <a:lnTo>
                    <a:pt x="587081" y="721422"/>
                  </a:lnTo>
                  <a:lnTo>
                    <a:pt x="639263" y="710825"/>
                  </a:lnTo>
                  <a:lnTo>
                    <a:pt x="681977" y="681977"/>
                  </a:lnTo>
                  <a:lnTo>
                    <a:pt x="710825" y="639263"/>
                  </a:lnTo>
                  <a:lnTo>
                    <a:pt x="721422" y="587080"/>
                  </a:lnTo>
                  <a:lnTo>
                    <a:pt x="721422" y="134341"/>
                  </a:lnTo>
                  <a:lnTo>
                    <a:pt x="710825" y="82158"/>
                  </a:lnTo>
                  <a:lnTo>
                    <a:pt x="681977" y="39448"/>
                  </a:lnTo>
                  <a:lnTo>
                    <a:pt x="639263" y="10598"/>
                  </a:lnTo>
                  <a:lnTo>
                    <a:pt x="587081" y="0"/>
                  </a:lnTo>
                  <a:close/>
                </a:path>
              </a:pathLst>
            </a:custGeom>
            <a:solidFill>
              <a:srgbClr val="F27E00"/>
            </a:solidFill>
          </p:spPr>
          <p:txBody>
            <a:bodyPr wrap="square" lIns="0" tIns="0" rIns="0" bIns="0" rtlCol="0"/>
            <a:lstStyle/>
            <a:p>
              <a:endParaRPr sz="2177"/>
            </a:p>
          </p:txBody>
        </p:sp>
        <p:sp>
          <p:nvSpPr>
            <p:cNvPr id="23" name="object 23"/>
            <p:cNvSpPr/>
            <p:nvPr/>
          </p:nvSpPr>
          <p:spPr>
            <a:xfrm>
              <a:off x="6614947" y="6261653"/>
              <a:ext cx="370840" cy="606425"/>
            </a:xfrm>
            <a:custGeom>
              <a:avLst/>
              <a:gdLst/>
              <a:ahLst/>
              <a:cxnLst/>
              <a:rect l="l" t="t" r="r" b="b"/>
              <a:pathLst>
                <a:path w="370840" h="606425">
                  <a:moveTo>
                    <a:pt x="343141" y="145338"/>
                  </a:moveTo>
                  <a:lnTo>
                    <a:pt x="335559" y="106870"/>
                  </a:lnTo>
                  <a:lnTo>
                    <a:pt x="317588" y="70142"/>
                  </a:lnTo>
                  <a:lnTo>
                    <a:pt x="292315" y="41173"/>
                  </a:lnTo>
                  <a:lnTo>
                    <a:pt x="258813" y="17564"/>
                  </a:lnTo>
                  <a:lnTo>
                    <a:pt x="214325" y="2247"/>
                  </a:lnTo>
                  <a:lnTo>
                    <a:pt x="192557" y="0"/>
                  </a:lnTo>
                  <a:lnTo>
                    <a:pt x="172732" y="673"/>
                  </a:lnTo>
                  <a:lnTo>
                    <a:pt x="119748" y="14719"/>
                  </a:lnTo>
                  <a:lnTo>
                    <a:pt x="80848" y="40462"/>
                  </a:lnTo>
                  <a:lnTo>
                    <a:pt x="51003" y="76835"/>
                  </a:lnTo>
                  <a:lnTo>
                    <a:pt x="35483" y="111836"/>
                  </a:lnTo>
                  <a:lnTo>
                    <a:pt x="29171" y="150037"/>
                  </a:lnTo>
                  <a:lnTo>
                    <a:pt x="29730" y="170878"/>
                  </a:lnTo>
                  <a:lnTo>
                    <a:pt x="44729" y="226174"/>
                  </a:lnTo>
                  <a:lnTo>
                    <a:pt x="67475" y="260515"/>
                  </a:lnTo>
                  <a:lnTo>
                    <a:pt x="98196" y="287756"/>
                  </a:lnTo>
                  <a:lnTo>
                    <a:pt x="140957" y="308127"/>
                  </a:lnTo>
                  <a:lnTo>
                    <a:pt x="186131" y="315010"/>
                  </a:lnTo>
                  <a:lnTo>
                    <a:pt x="231267" y="308343"/>
                  </a:lnTo>
                  <a:lnTo>
                    <a:pt x="273913" y="288086"/>
                  </a:lnTo>
                  <a:lnTo>
                    <a:pt x="307060" y="258318"/>
                  </a:lnTo>
                  <a:lnTo>
                    <a:pt x="337743" y="200621"/>
                  </a:lnTo>
                  <a:lnTo>
                    <a:pt x="343141" y="145338"/>
                  </a:lnTo>
                  <a:close/>
                </a:path>
                <a:path w="370840" h="606425">
                  <a:moveTo>
                    <a:pt x="370789" y="339674"/>
                  </a:moveTo>
                  <a:lnTo>
                    <a:pt x="354622" y="313067"/>
                  </a:lnTo>
                  <a:lnTo>
                    <a:pt x="326771" y="298665"/>
                  </a:lnTo>
                  <a:lnTo>
                    <a:pt x="293687" y="302856"/>
                  </a:lnTo>
                  <a:lnTo>
                    <a:pt x="284721" y="307822"/>
                  </a:lnTo>
                  <a:lnTo>
                    <a:pt x="276466" y="313169"/>
                  </a:lnTo>
                  <a:lnTo>
                    <a:pt x="265264" y="319316"/>
                  </a:lnTo>
                  <a:lnTo>
                    <a:pt x="247472" y="326669"/>
                  </a:lnTo>
                  <a:lnTo>
                    <a:pt x="217347" y="334810"/>
                  </a:lnTo>
                  <a:lnTo>
                    <a:pt x="186613" y="337654"/>
                  </a:lnTo>
                  <a:lnTo>
                    <a:pt x="155879" y="335076"/>
                  </a:lnTo>
                  <a:lnTo>
                    <a:pt x="125742" y="326898"/>
                  </a:lnTo>
                  <a:lnTo>
                    <a:pt x="107315" y="319239"/>
                  </a:lnTo>
                  <a:lnTo>
                    <a:pt x="96608" y="313410"/>
                  </a:lnTo>
                  <a:lnTo>
                    <a:pt x="88900" y="308381"/>
                  </a:lnTo>
                  <a:lnTo>
                    <a:pt x="79489" y="303123"/>
                  </a:lnTo>
                  <a:lnTo>
                    <a:pt x="65405" y="298742"/>
                  </a:lnTo>
                  <a:lnTo>
                    <a:pt x="50800" y="298234"/>
                  </a:lnTo>
                  <a:lnTo>
                    <a:pt x="36817" y="301193"/>
                  </a:lnTo>
                  <a:lnTo>
                    <a:pt x="4914" y="330936"/>
                  </a:lnTo>
                  <a:lnTo>
                    <a:pt x="0" y="352602"/>
                  </a:lnTo>
                  <a:lnTo>
                    <a:pt x="2819" y="370484"/>
                  </a:lnTo>
                  <a:lnTo>
                    <a:pt x="36309" y="406311"/>
                  </a:lnTo>
                  <a:lnTo>
                    <a:pt x="84988" y="428752"/>
                  </a:lnTo>
                  <a:lnTo>
                    <a:pt x="100025" y="433463"/>
                  </a:lnTo>
                  <a:lnTo>
                    <a:pt x="87617" y="446468"/>
                  </a:lnTo>
                  <a:lnTo>
                    <a:pt x="16535" y="517334"/>
                  </a:lnTo>
                  <a:lnTo>
                    <a:pt x="13563" y="521347"/>
                  </a:lnTo>
                  <a:lnTo>
                    <a:pt x="10591" y="528243"/>
                  </a:lnTo>
                  <a:lnTo>
                    <a:pt x="6134" y="556971"/>
                  </a:lnTo>
                  <a:lnTo>
                    <a:pt x="15379" y="581863"/>
                  </a:lnTo>
                  <a:lnTo>
                    <a:pt x="34175" y="599389"/>
                  </a:lnTo>
                  <a:lnTo>
                    <a:pt x="58343" y="606018"/>
                  </a:lnTo>
                  <a:lnTo>
                    <a:pt x="65849" y="605802"/>
                  </a:lnTo>
                  <a:lnTo>
                    <a:pt x="104711" y="585419"/>
                  </a:lnTo>
                  <a:lnTo>
                    <a:pt x="185889" y="504317"/>
                  </a:lnTo>
                  <a:lnTo>
                    <a:pt x="189572" y="506780"/>
                  </a:lnTo>
                  <a:lnTo>
                    <a:pt x="240296" y="558038"/>
                  </a:lnTo>
                  <a:lnTo>
                    <a:pt x="270294" y="587463"/>
                  </a:lnTo>
                  <a:lnTo>
                    <a:pt x="315925" y="606018"/>
                  </a:lnTo>
                  <a:lnTo>
                    <a:pt x="325488" y="604583"/>
                  </a:lnTo>
                  <a:lnTo>
                    <a:pt x="362889" y="571474"/>
                  </a:lnTo>
                  <a:lnTo>
                    <a:pt x="366737" y="550926"/>
                  </a:lnTo>
                  <a:lnTo>
                    <a:pt x="362991" y="530415"/>
                  </a:lnTo>
                  <a:lnTo>
                    <a:pt x="351574" y="512851"/>
                  </a:lnTo>
                  <a:lnTo>
                    <a:pt x="285076" y="446557"/>
                  </a:lnTo>
                  <a:lnTo>
                    <a:pt x="272580" y="433463"/>
                  </a:lnTo>
                  <a:lnTo>
                    <a:pt x="285750" y="429501"/>
                  </a:lnTo>
                  <a:lnTo>
                    <a:pt x="300863" y="423659"/>
                  </a:lnTo>
                  <a:lnTo>
                    <a:pt x="315747" y="417029"/>
                  </a:lnTo>
                  <a:lnTo>
                    <a:pt x="331025" y="409092"/>
                  </a:lnTo>
                  <a:lnTo>
                    <a:pt x="333057" y="408292"/>
                  </a:lnTo>
                  <a:lnTo>
                    <a:pt x="346760" y="399656"/>
                  </a:lnTo>
                  <a:lnTo>
                    <a:pt x="355676" y="392518"/>
                  </a:lnTo>
                  <a:lnTo>
                    <a:pt x="362902" y="383819"/>
                  </a:lnTo>
                  <a:lnTo>
                    <a:pt x="368820" y="372148"/>
                  </a:lnTo>
                  <a:lnTo>
                    <a:pt x="370789" y="3396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177"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40827" y="6358619"/>
              <a:ext cx="121060" cy="1210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05058" y="6239350"/>
              <a:ext cx="683618" cy="683618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3122739" y="1772999"/>
            <a:ext cx="4803439" cy="1297811"/>
          </a:xfrm>
          <a:prstGeom prst="rect">
            <a:avLst/>
          </a:prstGeom>
          <a:solidFill>
            <a:srgbClr val="FFFFFF">
              <a:alpha val="61999"/>
            </a:srgbClr>
          </a:solidFill>
        </p:spPr>
        <p:txBody>
          <a:bodyPr vert="horz" wrap="square" lIns="0" tIns="142260" rIns="0" bIns="0" rtlCol="0">
            <a:spAutoFit/>
          </a:bodyPr>
          <a:lstStyle/>
          <a:p>
            <a:pPr marR="3543789">
              <a:lnSpc>
                <a:spcPts val="1297"/>
              </a:lnSpc>
              <a:spcBef>
                <a:spcPts val="1120"/>
              </a:spcBef>
            </a:pPr>
            <a:r>
              <a:rPr sz="1088" spc="73" dirty="0">
                <a:solidFill>
                  <a:srgbClr val="151616"/>
                </a:solidFill>
                <a:latin typeface="Microsoft Sans Serif"/>
                <a:cs typeface="Microsoft Sans Serif"/>
              </a:rPr>
              <a:t>приемная </a:t>
            </a:r>
            <a:r>
              <a:rPr sz="1088" spc="77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27" dirty="0">
                <a:solidFill>
                  <a:srgbClr val="151616"/>
                </a:solidFill>
                <a:latin typeface="Microsoft Sans Serif"/>
                <a:cs typeface="Microsoft Sans Serif"/>
              </a:rPr>
              <a:t>первичный</a:t>
            </a:r>
            <a:r>
              <a:rPr sz="1088" spc="-68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103" dirty="0">
                <a:solidFill>
                  <a:srgbClr val="151616"/>
                </a:solidFill>
                <a:latin typeface="Microsoft Sans Serif"/>
                <a:cs typeface="Microsoft Sans Serif"/>
              </a:rPr>
              <a:t>прием</a:t>
            </a:r>
            <a:endParaRPr sz="1088">
              <a:latin typeface="Microsoft Sans Serif"/>
              <a:cs typeface="Microsoft Sans Serif"/>
            </a:endParaRPr>
          </a:p>
          <a:p>
            <a:pPr marR="317346">
              <a:lnSpc>
                <a:spcPts val="1297"/>
              </a:lnSpc>
            </a:pPr>
            <a:r>
              <a:rPr sz="1088" spc="50" dirty="0">
                <a:solidFill>
                  <a:srgbClr val="151616"/>
                </a:solidFill>
                <a:latin typeface="Microsoft Sans Serif"/>
                <a:cs typeface="Microsoft Sans Serif"/>
              </a:rPr>
              <a:t>диагностический </a:t>
            </a:r>
            <a:r>
              <a:rPr sz="1088" spc="59" dirty="0">
                <a:solidFill>
                  <a:srgbClr val="151616"/>
                </a:solidFill>
                <a:latin typeface="Microsoft Sans Serif"/>
                <a:cs typeface="Microsoft Sans Serif"/>
              </a:rPr>
              <a:t>реабилитационный </a:t>
            </a:r>
            <a:r>
              <a:rPr sz="1088" spc="54" dirty="0">
                <a:solidFill>
                  <a:srgbClr val="151616"/>
                </a:solidFill>
                <a:latin typeface="Microsoft Sans Serif"/>
                <a:cs typeface="Microsoft Sans Serif"/>
              </a:rPr>
              <a:t>центр </a:t>
            </a:r>
            <a:r>
              <a:rPr sz="1088" spc="-36" dirty="0">
                <a:solidFill>
                  <a:srgbClr val="151616"/>
                </a:solidFill>
                <a:latin typeface="Microsoft Sans Serif"/>
                <a:cs typeface="Microsoft Sans Serif"/>
              </a:rPr>
              <a:t>для </a:t>
            </a:r>
            <a:r>
              <a:rPr sz="1088" spc="41" dirty="0">
                <a:solidFill>
                  <a:srgbClr val="151616"/>
                </a:solidFill>
                <a:latin typeface="Microsoft Sans Serif"/>
                <a:cs typeface="Microsoft Sans Serif"/>
              </a:rPr>
              <a:t>детей </a:t>
            </a:r>
            <a:r>
              <a:rPr sz="1088" spc="-5" dirty="0">
                <a:solidFill>
                  <a:srgbClr val="151616"/>
                </a:solidFill>
                <a:latin typeface="Microsoft Sans Serif"/>
                <a:cs typeface="Microsoft Sans Serif"/>
              </a:rPr>
              <a:t>- </a:t>
            </a:r>
            <a:r>
              <a:rPr sz="1088" spc="73" dirty="0">
                <a:solidFill>
                  <a:srgbClr val="151616"/>
                </a:solidFill>
                <a:latin typeface="Microsoft Sans Serif"/>
                <a:cs typeface="Microsoft Sans Serif"/>
              </a:rPr>
              <a:t>сирот </a:t>
            </a:r>
            <a:r>
              <a:rPr sz="1088" spc="77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45" dirty="0">
                <a:solidFill>
                  <a:srgbClr val="151616"/>
                </a:solidFill>
                <a:latin typeface="Microsoft Sans Serif"/>
                <a:cs typeface="Microsoft Sans Serif"/>
              </a:rPr>
              <a:t>отделение</a:t>
            </a:r>
            <a:r>
              <a:rPr sz="1088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54" dirty="0">
                <a:solidFill>
                  <a:srgbClr val="151616"/>
                </a:solidFill>
                <a:latin typeface="Microsoft Sans Serif"/>
                <a:cs typeface="Microsoft Sans Serif"/>
              </a:rPr>
              <a:t>психолого-педагогической</a:t>
            </a:r>
            <a:r>
              <a:rPr sz="1088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59" dirty="0">
                <a:solidFill>
                  <a:srgbClr val="151616"/>
                </a:solidFill>
                <a:latin typeface="Microsoft Sans Serif"/>
                <a:cs typeface="Microsoft Sans Serif"/>
              </a:rPr>
              <a:t>и</a:t>
            </a:r>
            <a:r>
              <a:rPr sz="1088" spc="5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68" dirty="0">
                <a:solidFill>
                  <a:srgbClr val="151616"/>
                </a:solidFill>
                <a:latin typeface="Microsoft Sans Serif"/>
                <a:cs typeface="Microsoft Sans Serif"/>
              </a:rPr>
              <a:t>социальной</a:t>
            </a:r>
            <a:r>
              <a:rPr sz="1088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77" dirty="0">
                <a:solidFill>
                  <a:srgbClr val="151616"/>
                </a:solidFill>
                <a:latin typeface="Microsoft Sans Serif"/>
                <a:cs typeface="Microsoft Sans Serif"/>
              </a:rPr>
              <a:t>коррекции </a:t>
            </a:r>
            <a:r>
              <a:rPr sz="1088" spc="-277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41" dirty="0">
                <a:solidFill>
                  <a:srgbClr val="151616"/>
                </a:solidFill>
                <a:latin typeface="Microsoft Sans Serif"/>
                <a:cs typeface="Microsoft Sans Serif"/>
              </a:rPr>
              <a:t>консультационная</a:t>
            </a:r>
            <a:r>
              <a:rPr sz="1088" spc="5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82" dirty="0">
                <a:solidFill>
                  <a:srgbClr val="151616"/>
                </a:solidFill>
                <a:latin typeface="Microsoft Sans Serif"/>
                <a:cs typeface="Microsoft Sans Serif"/>
              </a:rPr>
              <a:t>служба</a:t>
            </a:r>
            <a:r>
              <a:rPr sz="1088" spc="9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18" dirty="0">
                <a:solidFill>
                  <a:srgbClr val="151616"/>
                </a:solidFill>
                <a:latin typeface="Microsoft Sans Serif"/>
                <a:cs typeface="Microsoft Sans Serif"/>
              </a:rPr>
              <a:t>«Территория</a:t>
            </a:r>
            <a:r>
              <a:rPr sz="1088" spc="9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50" dirty="0">
                <a:solidFill>
                  <a:srgbClr val="151616"/>
                </a:solidFill>
                <a:latin typeface="Microsoft Sans Serif"/>
                <a:cs typeface="Microsoft Sans Serif"/>
              </a:rPr>
              <a:t>семьи»</a:t>
            </a:r>
            <a:endParaRPr sz="1088">
              <a:latin typeface="Microsoft Sans Serif"/>
              <a:cs typeface="Microsoft Sans Serif"/>
            </a:endParaRPr>
          </a:p>
          <a:p>
            <a:pPr>
              <a:lnSpc>
                <a:spcPts val="1247"/>
              </a:lnSpc>
            </a:pPr>
            <a:r>
              <a:rPr sz="1088" spc="45" dirty="0">
                <a:solidFill>
                  <a:srgbClr val="151616"/>
                </a:solidFill>
                <a:latin typeface="Microsoft Sans Serif"/>
                <a:cs typeface="Microsoft Sans Serif"/>
              </a:rPr>
              <a:t>АНО</a:t>
            </a:r>
            <a:r>
              <a:rPr sz="1088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32" dirty="0">
                <a:solidFill>
                  <a:srgbClr val="151616"/>
                </a:solidFill>
                <a:latin typeface="Microsoft Sans Serif"/>
                <a:cs typeface="Microsoft Sans Serif"/>
              </a:rPr>
              <a:t>Центр</a:t>
            </a:r>
            <a:r>
              <a:rPr sz="1088" spc="5" dirty="0">
                <a:solidFill>
                  <a:srgbClr val="151616"/>
                </a:solidFill>
                <a:latin typeface="Microsoft Sans Serif"/>
                <a:cs typeface="Microsoft Sans Serif"/>
              </a:rPr>
              <a:t> развития </a:t>
            </a:r>
            <a:r>
              <a:rPr sz="1088" spc="32" dirty="0">
                <a:solidFill>
                  <a:srgbClr val="151616"/>
                </a:solidFill>
                <a:latin typeface="Microsoft Sans Serif"/>
                <a:cs typeface="Microsoft Sans Serif"/>
              </a:rPr>
              <a:t>личности</a:t>
            </a:r>
            <a:r>
              <a:rPr sz="1088" spc="5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59" dirty="0">
                <a:solidFill>
                  <a:srgbClr val="151616"/>
                </a:solidFill>
                <a:latin typeface="Microsoft Sans Serif"/>
                <a:cs typeface="Microsoft Sans Serif"/>
              </a:rPr>
              <a:t>и</a:t>
            </a:r>
            <a:r>
              <a:rPr sz="1088" spc="5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86" dirty="0">
                <a:solidFill>
                  <a:srgbClr val="151616"/>
                </a:solidFill>
                <a:latin typeface="Microsoft Sans Serif"/>
                <a:cs typeface="Microsoft Sans Serif"/>
              </a:rPr>
              <a:t>семьи</a:t>
            </a:r>
            <a:r>
              <a:rPr sz="1088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23" dirty="0">
                <a:solidFill>
                  <a:srgbClr val="151616"/>
                </a:solidFill>
                <a:latin typeface="Microsoft Sans Serif"/>
                <a:cs typeface="Microsoft Sans Serif"/>
              </a:rPr>
              <a:t>«Бердемлек»</a:t>
            </a:r>
            <a:endParaRPr sz="1088">
              <a:latin typeface="Microsoft Sans Serif"/>
              <a:cs typeface="Microsoft Sans Serif"/>
            </a:endParaRPr>
          </a:p>
          <a:p>
            <a:pPr>
              <a:lnSpc>
                <a:spcPts val="1302"/>
              </a:lnSpc>
            </a:pPr>
            <a:r>
              <a:rPr sz="1088" spc="9" dirty="0">
                <a:solidFill>
                  <a:srgbClr val="151616"/>
                </a:solidFill>
                <a:latin typeface="Microsoft Sans Serif"/>
                <a:cs typeface="Microsoft Sans Serif"/>
              </a:rPr>
              <a:t>горячая</a:t>
            </a:r>
            <a:r>
              <a:rPr sz="1088" spc="-9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9" dirty="0">
                <a:solidFill>
                  <a:srgbClr val="151616"/>
                </a:solidFill>
                <a:latin typeface="Microsoft Sans Serif"/>
                <a:cs typeface="Microsoft Sans Serif"/>
              </a:rPr>
              <a:t>линия</a:t>
            </a:r>
            <a:r>
              <a:rPr sz="1088" spc="-5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41" dirty="0">
                <a:solidFill>
                  <a:srgbClr val="151616"/>
                </a:solidFill>
                <a:latin typeface="Microsoft Sans Serif"/>
                <a:cs typeface="Microsoft Sans Serif"/>
              </a:rPr>
              <a:t>Региональной</a:t>
            </a:r>
            <a:r>
              <a:rPr sz="1088" spc="-5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54" dirty="0">
                <a:solidFill>
                  <a:srgbClr val="151616"/>
                </a:solidFill>
                <a:latin typeface="Microsoft Sans Serif"/>
                <a:cs typeface="Microsoft Sans Serif"/>
              </a:rPr>
              <a:t>антикризисной</a:t>
            </a:r>
            <a:r>
              <a:rPr sz="1088" spc="-5" dirty="0">
                <a:solidFill>
                  <a:srgbClr val="151616"/>
                </a:solidFill>
                <a:latin typeface="Microsoft Sans Serif"/>
                <a:cs typeface="Microsoft Sans Serif"/>
              </a:rPr>
              <a:t> </a:t>
            </a:r>
            <a:r>
              <a:rPr sz="1088" spc="63" dirty="0">
                <a:solidFill>
                  <a:srgbClr val="151616"/>
                </a:solidFill>
                <a:latin typeface="Microsoft Sans Serif"/>
                <a:cs typeface="Microsoft Sans Serif"/>
              </a:rPr>
              <a:t>команды</a:t>
            </a:r>
            <a:endParaRPr sz="1088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7727168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B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2264</TotalTime>
  <Words>2330</Words>
  <Application>Microsoft Office PowerPoint</Application>
  <PresentationFormat>Произвольный</PresentationFormat>
  <Paragraphs>374</Paragraphs>
  <Slides>27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8" baseType="lpstr">
      <vt:lpstr>Arial</vt:lpstr>
      <vt:lpstr>Arial Black</vt:lpstr>
      <vt:lpstr>Calibri</vt:lpstr>
      <vt:lpstr>Century Gothic</vt:lpstr>
      <vt:lpstr>Franklin Gothic Medium</vt:lpstr>
      <vt:lpstr>Microsoft Sans Serif</vt:lpstr>
      <vt:lpstr>Roboto</vt:lpstr>
      <vt:lpstr>Times New Roman</vt:lpstr>
      <vt:lpstr>Wingdings</vt:lpstr>
      <vt:lpstr>Тема Office</vt:lpstr>
      <vt:lpstr>Presentation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Мусина Элиза Рашитовна</dc:creator>
  <cp:lastModifiedBy>gaisingaisar773@gmail.com</cp:lastModifiedBy>
  <cp:revision>257</cp:revision>
  <cp:lastPrinted>2022-08-12T04:00:05Z</cp:lastPrinted>
  <dcterms:created xsi:type="dcterms:W3CDTF">2022-08-02T07:11:12Z</dcterms:created>
  <dcterms:modified xsi:type="dcterms:W3CDTF">2024-04-08T17:51:07Z</dcterms:modified>
</cp:coreProperties>
</file>