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927" r:id="rId2"/>
    <p:sldId id="908" r:id="rId3"/>
    <p:sldId id="889" r:id="rId4"/>
    <p:sldId id="895" r:id="rId5"/>
    <p:sldId id="896" r:id="rId6"/>
    <p:sldId id="926" r:id="rId7"/>
    <p:sldId id="916" r:id="rId8"/>
    <p:sldId id="928" r:id="rId9"/>
    <p:sldId id="917" r:id="rId10"/>
  </p:sldIdLst>
  <p:sldSz cx="12195175" cy="6859588"/>
  <p:notesSz cx="9928225" cy="6797675"/>
  <p:defaultTextStyle>
    <a:defPPr>
      <a:defRPr lang="ru-RU"/>
    </a:defPPr>
    <a:lvl1pPr marL="0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722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444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166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888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610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332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053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7775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E858A37-B232-4650-B8F5-848BDEF3F07C}">
          <p14:sldIdLst>
            <p14:sldId id="927"/>
            <p14:sldId id="908"/>
            <p14:sldId id="889"/>
            <p14:sldId id="895"/>
            <p14:sldId id="896"/>
            <p14:sldId id="926"/>
            <p14:sldId id="916"/>
            <p14:sldId id="928"/>
            <p14:sldId id="917"/>
          </p14:sldIdLst>
        </p14:section>
        <p14:section name="Раздел без заголовка" id="{E42313FB-8591-4113-8875-CA1ECA67A65B}">
          <p14:sldIdLst/>
        </p14:section>
        <p14:section name="Раздел без заголовка" id="{8A984D00-DB65-459E-BD55-217FEA811DBF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3733">
          <p15:clr>
            <a:srgbClr val="A4A3A4"/>
          </p15:clr>
        </p15:guide>
        <p15:guide id="3" orient="horz" pos="467">
          <p15:clr>
            <a:srgbClr val="A4A3A4"/>
          </p15:clr>
        </p15:guide>
        <p15:guide id="4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DBF7"/>
    <a:srgbClr val="88BCF0"/>
    <a:srgbClr val="002855"/>
    <a:srgbClr val="A9D6E5"/>
    <a:srgbClr val="89C2D9"/>
    <a:srgbClr val="468FAF"/>
    <a:srgbClr val="2C7DA0"/>
    <a:srgbClr val="2A6F97"/>
    <a:srgbClr val="01497C"/>
    <a:srgbClr val="61A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597" autoAdjust="0"/>
  </p:normalViewPr>
  <p:slideViewPr>
    <p:cSldViewPr showGuides="1">
      <p:cViewPr>
        <p:scale>
          <a:sx n="64" d="100"/>
          <a:sy n="64" d="100"/>
        </p:scale>
        <p:origin x="-2352" y="-1188"/>
      </p:cViewPr>
      <p:guideLst>
        <p:guide orient="horz" pos="2160"/>
        <p:guide orient="horz" pos="3733"/>
        <p:guide orient="horz" pos="467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ECE01-262E-491C-9371-C0E1B87C339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965DA-1C06-4B3D-AA1E-C4BE0D243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045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9E8C8-3E17-44D3-AA8E-B6304AE484F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5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5C1CE-9410-4DF3-A525-9CA07DC7B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2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722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444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9166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888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610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8332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8053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775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638" y="2130919"/>
            <a:ext cx="10365899" cy="14703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9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8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63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753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335" y="4407922"/>
            <a:ext cx="10365899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335" y="2907386"/>
            <a:ext cx="10365899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04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759" y="1200428"/>
            <a:ext cx="5386202" cy="339486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9214" y="1200428"/>
            <a:ext cx="5386202" cy="339486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029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722" indent="0">
              <a:buNone/>
              <a:defRPr sz="2700" b="1"/>
            </a:lvl2pPr>
            <a:lvl3pPr marL="1219444" indent="0">
              <a:buNone/>
              <a:defRPr sz="2400" b="1"/>
            </a:lvl3pPr>
            <a:lvl4pPr marL="1829166" indent="0">
              <a:buNone/>
              <a:defRPr sz="2100" b="1"/>
            </a:lvl4pPr>
            <a:lvl5pPr marL="2438888" indent="0">
              <a:buNone/>
              <a:defRPr sz="2100" b="1"/>
            </a:lvl5pPr>
            <a:lvl6pPr marL="3048610" indent="0">
              <a:buNone/>
              <a:defRPr sz="2100" b="1"/>
            </a:lvl6pPr>
            <a:lvl7pPr marL="3658332" indent="0">
              <a:buNone/>
              <a:defRPr sz="2100" b="1"/>
            </a:lvl7pPr>
            <a:lvl8pPr marL="4268053" indent="0">
              <a:buNone/>
              <a:defRPr sz="2100" b="1"/>
            </a:lvl8pPr>
            <a:lvl9pPr marL="4877775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759" y="2175378"/>
            <a:ext cx="5388320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4981" y="1535469"/>
            <a:ext cx="5390437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722" indent="0">
              <a:buNone/>
              <a:defRPr sz="2700" b="1"/>
            </a:lvl2pPr>
            <a:lvl3pPr marL="1219444" indent="0">
              <a:buNone/>
              <a:defRPr sz="2400" b="1"/>
            </a:lvl3pPr>
            <a:lvl4pPr marL="1829166" indent="0">
              <a:buNone/>
              <a:defRPr sz="2100" b="1"/>
            </a:lvl4pPr>
            <a:lvl5pPr marL="2438888" indent="0">
              <a:buNone/>
              <a:defRPr sz="2100" b="1"/>
            </a:lvl5pPr>
            <a:lvl6pPr marL="3048610" indent="0">
              <a:buNone/>
              <a:defRPr sz="2100" b="1"/>
            </a:lvl6pPr>
            <a:lvl7pPr marL="3658332" indent="0">
              <a:buNone/>
              <a:defRPr sz="2100" b="1"/>
            </a:lvl7pPr>
            <a:lvl8pPr marL="4268053" indent="0">
              <a:buNone/>
              <a:defRPr sz="2100" b="1"/>
            </a:lvl8pPr>
            <a:lvl9pPr marL="4877775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4981" y="2175378"/>
            <a:ext cx="5390437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59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1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72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61" y="273112"/>
            <a:ext cx="4012129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974" y="273114"/>
            <a:ext cx="6817442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761" y="1435434"/>
            <a:ext cx="4012129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722" indent="0">
              <a:buNone/>
              <a:defRPr sz="1600"/>
            </a:lvl2pPr>
            <a:lvl3pPr marL="1219444" indent="0">
              <a:buNone/>
              <a:defRPr sz="1300"/>
            </a:lvl3pPr>
            <a:lvl4pPr marL="1829166" indent="0">
              <a:buNone/>
              <a:defRPr sz="1200"/>
            </a:lvl4pPr>
            <a:lvl5pPr marL="2438888" indent="0">
              <a:buNone/>
              <a:defRPr sz="1200"/>
            </a:lvl5pPr>
            <a:lvl6pPr marL="3048610" indent="0">
              <a:buNone/>
              <a:defRPr sz="1200"/>
            </a:lvl6pPr>
            <a:lvl7pPr marL="3658332" indent="0">
              <a:buNone/>
              <a:defRPr sz="1200"/>
            </a:lvl7pPr>
            <a:lvl8pPr marL="4268053" indent="0">
              <a:buNone/>
              <a:defRPr sz="1200"/>
            </a:lvl8pPr>
            <a:lvl9pPr marL="4877775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665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0340" y="612916"/>
            <a:ext cx="7317105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722" indent="0">
              <a:buNone/>
              <a:defRPr sz="3700"/>
            </a:lvl2pPr>
            <a:lvl3pPr marL="1219444" indent="0">
              <a:buNone/>
              <a:defRPr sz="3200"/>
            </a:lvl3pPr>
            <a:lvl4pPr marL="1829166" indent="0">
              <a:buNone/>
              <a:defRPr sz="2700"/>
            </a:lvl4pPr>
            <a:lvl5pPr marL="2438888" indent="0">
              <a:buNone/>
              <a:defRPr sz="2700"/>
            </a:lvl5pPr>
            <a:lvl6pPr marL="3048610" indent="0">
              <a:buNone/>
              <a:defRPr sz="2700"/>
            </a:lvl6pPr>
            <a:lvl7pPr marL="3658332" indent="0">
              <a:buNone/>
              <a:defRPr sz="2700"/>
            </a:lvl7pPr>
            <a:lvl8pPr marL="4268053" indent="0">
              <a:buNone/>
              <a:defRPr sz="2700"/>
            </a:lvl8pPr>
            <a:lvl9pPr marL="4877775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0340" y="5368581"/>
            <a:ext cx="7317105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722" indent="0">
              <a:buNone/>
              <a:defRPr sz="1600"/>
            </a:lvl2pPr>
            <a:lvl3pPr marL="1219444" indent="0">
              <a:buNone/>
              <a:defRPr sz="1300"/>
            </a:lvl3pPr>
            <a:lvl4pPr marL="1829166" indent="0">
              <a:buNone/>
              <a:defRPr sz="1200"/>
            </a:lvl4pPr>
            <a:lvl5pPr marL="2438888" indent="0">
              <a:buNone/>
              <a:defRPr sz="1200"/>
            </a:lvl5pPr>
            <a:lvl6pPr marL="3048610" indent="0">
              <a:buNone/>
              <a:defRPr sz="1200"/>
            </a:lvl6pPr>
            <a:lvl7pPr marL="3658332" indent="0">
              <a:buNone/>
              <a:defRPr sz="1200"/>
            </a:lvl7pPr>
            <a:lvl8pPr marL="4268053" indent="0">
              <a:buNone/>
              <a:defRPr sz="1200"/>
            </a:lvl8pPr>
            <a:lvl9pPr marL="4877775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9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85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41502" y="206422"/>
            <a:ext cx="2743914" cy="438886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759" y="206422"/>
            <a:ext cx="8028490" cy="438886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051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A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  <a:prstGeom prst="rect">
            <a:avLst/>
          </a:prstGeom>
        </p:spPr>
        <p:txBody>
          <a:bodyPr vert="horz" lIns="121944" tIns="60972" rIns="121944" bIns="6097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600572"/>
            <a:ext cx="10975658" cy="4527011"/>
          </a:xfrm>
          <a:prstGeom prst="rect">
            <a:avLst/>
          </a:prstGeom>
        </p:spPr>
        <p:txBody>
          <a:bodyPr vert="horz" lIns="121944" tIns="60972" rIns="121944" bIns="6097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845541" cy="365210"/>
          </a:xfrm>
          <a:prstGeom prst="rect">
            <a:avLst/>
          </a:prstGeom>
        </p:spPr>
        <p:txBody>
          <a:bodyPr vert="horz" lIns="121944" tIns="60972" rIns="121944" bIns="6097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6685" y="6357822"/>
            <a:ext cx="3861805" cy="365210"/>
          </a:xfrm>
          <a:prstGeom prst="rect">
            <a:avLst/>
          </a:prstGeom>
        </p:spPr>
        <p:txBody>
          <a:bodyPr vert="horz" lIns="121944" tIns="60972" rIns="121944" bIns="6097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9875" y="6357822"/>
            <a:ext cx="2845541" cy="365210"/>
          </a:xfrm>
          <a:prstGeom prst="rect">
            <a:avLst/>
          </a:prstGeom>
        </p:spPr>
        <p:txBody>
          <a:bodyPr vert="horz" lIns="121944" tIns="60972" rIns="121944" bIns="6097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0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444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91" indent="-45729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798" indent="-381076" algn="l" defTabSz="1219444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305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4027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749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471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192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914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636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722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444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166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888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610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332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053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775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анные 3"/>
          <p:cNvSpPr/>
          <p:nvPr/>
        </p:nvSpPr>
        <p:spPr>
          <a:xfrm>
            <a:off x="9385888" y="3045662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sp>
        <p:nvSpPr>
          <p:cNvPr id="13" name="Блок-схема: данные 12"/>
          <p:cNvSpPr/>
          <p:nvPr/>
        </p:nvSpPr>
        <p:spPr>
          <a:xfrm>
            <a:off x="8209790" y="1517825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sp>
        <p:nvSpPr>
          <p:cNvPr id="14" name="Блок-схема: данные 13"/>
          <p:cNvSpPr/>
          <p:nvPr/>
        </p:nvSpPr>
        <p:spPr>
          <a:xfrm>
            <a:off x="7033691" y="0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941" y="1574530"/>
            <a:ext cx="1202521" cy="96022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336948" y="751690"/>
            <a:ext cx="6864992" cy="822840"/>
          </a:xfrm>
          <a:prstGeom prst="rect">
            <a:avLst/>
          </a:prstGeom>
        </p:spPr>
        <p:txBody>
          <a:bodyPr lIns="0" tIns="0" rIns="0" bIns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200" b="1" dirty="0">
              <a:solidFill>
                <a:srgbClr val="BFD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84948" y="2154667"/>
            <a:ext cx="7812839" cy="1773332"/>
          </a:xfrm>
          <a:prstGeom prst="rect">
            <a:avLst/>
          </a:prstGeom>
        </p:spPr>
        <p:txBody>
          <a:bodyPr lIns="0" tIns="0" rIns="0" bIns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Межведомственное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семинар-совещание 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«Профилактика деструктивного (</a:t>
            </a:r>
            <a:r>
              <a:rPr lang="ru-RU" sz="4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аутоагрессивного</a:t>
            </a:r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поведения»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940" y="4720552"/>
            <a:ext cx="744538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155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4D2C10F-03CA-4F25-8D1C-07B871FDE7A8}"/>
              </a:ext>
            </a:extLst>
          </p:cNvPr>
          <p:cNvSpPr/>
          <p:nvPr/>
        </p:nvSpPr>
        <p:spPr>
          <a:xfrm>
            <a:off x="4921353" y="1485578"/>
            <a:ext cx="69600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ХАЛИКОВА </a:t>
            </a:r>
            <a:endParaRPr lang="ru-RU" sz="44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Лилия </a:t>
            </a:r>
            <a:r>
              <a:rPr lang="ru-RU" sz="44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Ришатовна</a:t>
            </a:r>
            <a:endParaRPr lang="ru-RU" sz="44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главный внештатный </a:t>
            </a:r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педагог-психолог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Министерства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образования и науки Республики Башкортостан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43" y="1341562"/>
            <a:ext cx="2666981" cy="331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669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73450" y="1323941"/>
            <a:ext cx="677841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ПАНЧИХИНА 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Ольга Юрьевна</a:t>
            </a:r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Уполномоченный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правам ребенка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Республике Башкортостан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26" y="1313123"/>
            <a:ext cx="3816424" cy="3622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299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41403" y="1383080"/>
            <a:ext cx="742648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ТУЛБАЕВА 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Наталья </a:t>
            </a:r>
            <a:r>
              <a:rPr lang="ru-RU" sz="4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Рифовна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главный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врач </a:t>
            </a:r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ГБУЗ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Республиканский клинический психотерапевтический центр 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Министерства здравоохранения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Республики Башкортостан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sun9-13.userapi.com/impf/c849532/v849532071/7a4cc/uc_Z1GTzh94.jpg?size=314x314&amp;quality=96&amp;sign=45be6717fa0b1d868612eb40e61c87b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1934369"/>
            <a:ext cx="299085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93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13411" y="1426133"/>
            <a:ext cx="738974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Невский 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 Игоревич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Руководитель службы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«Семья» в ЗАТО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г.Межгорье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98" y="1643756"/>
            <a:ext cx="3500181" cy="3044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26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41403" y="1383080"/>
            <a:ext cx="742648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ОЗЕРОВА 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Людмила Леонидовна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клинический психолог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ГБУЗ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Республиканский клинический психотерапевтический центр 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Министерства здравоохранения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Республики Башкортостан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sun9-13.userapi.com/impf/c849532/v849532071/7a4cc/uc_Z1GTzh94.jpg?size=314x314&amp;quality=96&amp;sign=45be6717fa0b1d868612eb40e61c87b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1934369"/>
            <a:ext cx="299085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04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5420" y="1652303"/>
            <a:ext cx="70664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УРАЗБАХТИНА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Гульнара Рустамовна</a:t>
            </a:r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педагог-психолог </a:t>
            </a:r>
            <a:b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Координатор Региональной антикризисной команды </a:t>
            </a:r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ГБУ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РБ РЦППМСП</a:t>
            </a:r>
          </a:p>
        </p:txBody>
      </p:sp>
      <p:pic>
        <p:nvPicPr>
          <p:cNvPr id="5122" name="Picture 2" descr="https://sun1-85.userapi.com/s/v1/ig2/ixL1xxumI7Wx7hBD0wT_mgFZ2GSvYjS7NG1Lz0uthYdIrSxnD5SHQF_jsM4G77Tjw8Qlzo4ckoEI4LcYxzFpulKI.jpg?size=994x994&amp;quality=96&amp;crop=46,1,994,994&amp;ava=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" y="1632244"/>
            <a:ext cx="3597749" cy="359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39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un1-85.userapi.com/s/v1/ig2/ixL1xxumI7Wx7hBD0wT_mgFZ2GSvYjS7NG1Lz0uthYdIrSxnD5SHQF_jsM4G77Tjw8Qlzo4ckoEI4LcYxzFpulKI.jpg?size=994x994&amp;quality=96&amp;crop=46,1,994,994&amp;ava=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" y="1632244"/>
            <a:ext cx="3597749" cy="359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93530" y="1813173"/>
            <a:ext cx="6264697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Гайсина </a:t>
            </a:r>
          </a:p>
          <a:p>
            <a:pPr algn="ctr"/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Лейсан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Зинуровна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ГБУ РБ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Республиканский центр психолого-педагогической, медицинской и социальной помощи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04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анные 3"/>
          <p:cNvSpPr/>
          <p:nvPr/>
        </p:nvSpPr>
        <p:spPr>
          <a:xfrm>
            <a:off x="9385888" y="3045662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sp>
        <p:nvSpPr>
          <p:cNvPr id="13" name="Блок-схема: данные 12"/>
          <p:cNvSpPr/>
          <p:nvPr/>
        </p:nvSpPr>
        <p:spPr>
          <a:xfrm>
            <a:off x="8209790" y="1517825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sp>
        <p:nvSpPr>
          <p:cNvPr id="14" name="Блок-схема: данные 13"/>
          <p:cNvSpPr/>
          <p:nvPr/>
        </p:nvSpPr>
        <p:spPr>
          <a:xfrm>
            <a:off x="7033691" y="0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941" y="1574530"/>
            <a:ext cx="1202521" cy="96022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336948" y="751690"/>
            <a:ext cx="6864992" cy="822840"/>
          </a:xfrm>
          <a:prstGeom prst="rect">
            <a:avLst/>
          </a:prstGeom>
        </p:spPr>
        <p:txBody>
          <a:bodyPr lIns="0" tIns="0" rIns="0" bIns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200" b="1" dirty="0">
              <a:solidFill>
                <a:srgbClr val="BFD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84948" y="2154667"/>
            <a:ext cx="7812839" cy="1773332"/>
          </a:xfrm>
          <a:prstGeom prst="rect">
            <a:avLst/>
          </a:prstGeom>
        </p:spPr>
        <p:txBody>
          <a:bodyPr lIns="0" tIns="0" rIns="0" bIns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Межведомственное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семинар-совещание 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«Профилактика деструктивного (</a:t>
            </a:r>
            <a:r>
              <a:rPr lang="ru-RU" sz="4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аутоагрессивного</a:t>
            </a:r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поведения»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940" y="4720552"/>
            <a:ext cx="744538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58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3983</TotalTime>
  <Words>86</Words>
  <Application>Microsoft Office PowerPoint</Application>
  <PresentationFormat>Произвольный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Мусина Элиза Рашитовна</dc:creator>
  <cp:lastModifiedBy>Семёнова Наталья Анатольевна</cp:lastModifiedBy>
  <cp:revision>359</cp:revision>
  <cp:lastPrinted>2022-08-12T04:00:05Z</cp:lastPrinted>
  <dcterms:created xsi:type="dcterms:W3CDTF">2022-08-02T07:11:12Z</dcterms:created>
  <dcterms:modified xsi:type="dcterms:W3CDTF">2024-04-22T05:20:07Z</dcterms:modified>
</cp:coreProperties>
</file>