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7" r:id="rId2"/>
    <p:sldId id="280" r:id="rId3"/>
    <p:sldId id="281" r:id="rId4"/>
    <p:sldId id="279" r:id="rId5"/>
    <p:sldId id="275" r:id="rId6"/>
    <p:sldId id="282" r:id="rId7"/>
    <p:sldId id="274" r:id="rId8"/>
    <p:sldId id="285" r:id="rId9"/>
    <p:sldId id="286" r:id="rId10"/>
    <p:sldId id="268" r:id="rId11"/>
    <p:sldId id="283" r:id="rId12"/>
    <p:sldId id="265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658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Дети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г. 1190 зв.</c:v>
                </c:pt>
                <c:pt idx="1">
                  <c:v>2022 г. 1151 зв. </c:v>
                </c:pt>
                <c:pt idx="2">
                  <c:v>2021 г. 819 зв.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924</c:v>
                </c:pt>
                <c:pt idx="1">
                  <c:v>1009</c:v>
                </c:pt>
                <c:pt idx="2">
                  <c:v>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DE-4798-8052-06664D0283A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Родители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г. 1190 зв.</c:v>
                </c:pt>
                <c:pt idx="1">
                  <c:v>2022 г. 1151 зв. </c:v>
                </c:pt>
                <c:pt idx="2">
                  <c:v>2021 г. 819 зв.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67</c:v>
                </c:pt>
                <c:pt idx="1">
                  <c:v>40</c:v>
                </c:pt>
                <c:pt idx="2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DE-4798-8052-06664D0283A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Иные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г. 1190 зв.</c:v>
                </c:pt>
                <c:pt idx="1">
                  <c:v>2022 г. 1151 зв. </c:v>
                </c:pt>
                <c:pt idx="2">
                  <c:v>2021 г. 819 зв.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199</c:v>
                </c:pt>
                <c:pt idx="1">
                  <c:v>102</c:v>
                </c:pt>
                <c:pt idx="2">
                  <c:v>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DE-4798-8052-06664D0283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23775344"/>
        <c:axId val="1423780752"/>
      </c:barChart>
      <c:catAx>
        <c:axId val="1423775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23780752"/>
        <c:crosses val="autoZero"/>
        <c:auto val="1"/>
        <c:lblAlgn val="ctr"/>
        <c:lblOffset val="100"/>
        <c:noMultiLvlLbl val="0"/>
      </c:catAx>
      <c:valAx>
        <c:axId val="14237807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2377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854275-A45B-4839-8D76-0D34E8CF7E7A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6FE8EEB8-176A-45FF-BC43-6A40C1D849F4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800" dirty="0" smtClean="0">
              <a:solidFill>
                <a:schemeClr val="tx1"/>
              </a:solidFill>
            </a:rPr>
            <a:t>БЛАГОПОЛУЧИЕ</a:t>
          </a:r>
          <a:endParaRPr lang="ru-RU" sz="1800" dirty="0">
            <a:solidFill>
              <a:schemeClr val="tx1"/>
            </a:solidFill>
          </a:endParaRPr>
        </a:p>
      </dgm:t>
    </dgm:pt>
    <dgm:pt modelId="{9844A296-47BC-4EB0-A84D-F75E49170867}" type="parTrans" cxnId="{808636F4-4314-4DDE-8C74-3E353EA906B7}">
      <dgm:prSet/>
      <dgm:spPr/>
      <dgm:t>
        <a:bodyPr/>
        <a:lstStyle/>
        <a:p>
          <a:endParaRPr lang="ru-RU"/>
        </a:p>
      </dgm:t>
    </dgm:pt>
    <dgm:pt modelId="{585A6D99-4BD5-404F-89F1-0BAAB85CBEE2}" type="sibTrans" cxnId="{808636F4-4314-4DDE-8C74-3E353EA906B7}">
      <dgm:prSet/>
      <dgm:spPr/>
      <dgm:t>
        <a:bodyPr/>
        <a:lstStyle/>
        <a:p>
          <a:endParaRPr lang="ru-RU"/>
        </a:p>
      </dgm:t>
    </dgm:pt>
    <dgm:pt modelId="{E32B709A-CBA7-4A6A-94FC-6A361199F9F6}">
      <dgm:prSet phldrT="[Текст]" custT="1"/>
      <dgm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sz="1800" dirty="0" smtClean="0">
              <a:solidFill>
                <a:schemeClr val="tx1"/>
              </a:solidFill>
            </a:rPr>
            <a:t>СОБЫТИЕ.</a:t>
          </a:r>
        </a:p>
        <a:p>
          <a:r>
            <a:rPr lang="ru-RU" sz="1800" dirty="0" smtClean="0">
              <a:solidFill>
                <a:schemeClr val="tx1"/>
              </a:solidFill>
            </a:rPr>
            <a:t>ПЕРЕЛОМНЫЙ</a:t>
          </a:r>
        </a:p>
        <a:p>
          <a:r>
            <a:rPr lang="ru-RU" sz="1800" dirty="0" smtClean="0">
              <a:solidFill>
                <a:schemeClr val="tx1"/>
              </a:solidFill>
            </a:rPr>
            <a:t>МОМЕНТ</a:t>
          </a:r>
          <a:endParaRPr lang="ru-RU" sz="1800" dirty="0">
            <a:solidFill>
              <a:schemeClr val="tx1"/>
            </a:solidFill>
          </a:endParaRPr>
        </a:p>
      </dgm:t>
    </dgm:pt>
    <dgm:pt modelId="{843C1160-4CF3-4470-88BE-8A078DE0A374}" type="parTrans" cxnId="{5B23A915-B0CC-4D2C-8C09-4A7C928E5323}">
      <dgm:prSet/>
      <dgm:spPr/>
      <dgm:t>
        <a:bodyPr/>
        <a:lstStyle/>
        <a:p>
          <a:endParaRPr lang="ru-RU"/>
        </a:p>
      </dgm:t>
    </dgm:pt>
    <dgm:pt modelId="{078F7039-3573-456D-BACD-E09568EC0EC0}" type="sibTrans" cxnId="{5B23A915-B0CC-4D2C-8C09-4A7C928E5323}">
      <dgm:prSet/>
      <dgm:spPr/>
      <dgm:t>
        <a:bodyPr/>
        <a:lstStyle/>
        <a:p>
          <a:endParaRPr lang="ru-RU"/>
        </a:p>
      </dgm:t>
    </dgm:pt>
    <dgm:pt modelId="{D898709B-5D20-47A8-81C5-F3F9EC9CEEEB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1800" dirty="0" smtClean="0">
              <a:solidFill>
                <a:schemeClr val="tx1"/>
              </a:solidFill>
            </a:rPr>
            <a:t>ТИХИЙ КРИЗИС</a:t>
          </a:r>
        </a:p>
        <a:p>
          <a:r>
            <a:rPr lang="ru-RU" sz="1800" dirty="0" smtClean="0">
              <a:solidFill>
                <a:schemeClr val="tx1"/>
              </a:solidFill>
            </a:rPr>
            <a:t>НЕОБХОДИМОСТЬ РАННЕГО ВЫЯВЛЕНИЯ</a:t>
          </a:r>
          <a:endParaRPr lang="ru-RU" sz="1800" dirty="0">
            <a:solidFill>
              <a:schemeClr val="tx1"/>
            </a:solidFill>
          </a:endParaRPr>
        </a:p>
      </dgm:t>
    </dgm:pt>
    <dgm:pt modelId="{AB56BB84-FB85-486A-A085-AD392FF228B3}" type="parTrans" cxnId="{5C5F6781-93DA-4F75-932C-73AD0ED1DC2F}">
      <dgm:prSet/>
      <dgm:spPr/>
      <dgm:t>
        <a:bodyPr/>
        <a:lstStyle/>
        <a:p>
          <a:endParaRPr lang="ru-RU"/>
        </a:p>
      </dgm:t>
    </dgm:pt>
    <dgm:pt modelId="{1E03FEF7-0FA5-4393-BD09-DCDF0DCB6A3C}" type="sibTrans" cxnId="{5C5F6781-93DA-4F75-932C-73AD0ED1DC2F}">
      <dgm:prSet/>
      <dgm:spPr/>
      <dgm:t>
        <a:bodyPr/>
        <a:lstStyle/>
        <a:p>
          <a:endParaRPr lang="ru-RU"/>
        </a:p>
      </dgm:t>
    </dgm:pt>
    <dgm:pt modelId="{20763E73-41F5-4C12-966A-EF94754CA2F7}">
      <dgm:prSet phldrT="[Текст]" custT="1"/>
      <dgm:spPr>
        <a:solidFill>
          <a:schemeClr val="accent1"/>
        </a:solidFill>
      </dgm:spPr>
      <dgm:t>
        <a:bodyPr/>
        <a:lstStyle/>
        <a:p>
          <a:r>
            <a:rPr lang="ru-RU" sz="1800" dirty="0" smtClean="0"/>
            <a:t>РАБОТА С СЕМЬЕЙ</a:t>
          </a:r>
          <a:endParaRPr lang="ru-RU" sz="1800" dirty="0"/>
        </a:p>
      </dgm:t>
    </dgm:pt>
    <dgm:pt modelId="{0DFDEB41-BDEE-4905-8121-96906E43226E}" type="parTrans" cxnId="{D69900BD-573E-45A4-8D7A-18AA93E1FA1E}">
      <dgm:prSet/>
      <dgm:spPr/>
      <dgm:t>
        <a:bodyPr/>
        <a:lstStyle/>
        <a:p>
          <a:endParaRPr lang="ru-RU"/>
        </a:p>
      </dgm:t>
    </dgm:pt>
    <dgm:pt modelId="{B6EA538B-F44B-4857-94DC-D9A5DC348BD7}" type="sibTrans" cxnId="{D69900BD-573E-45A4-8D7A-18AA93E1FA1E}">
      <dgm:prSet/>
      <dgm:spPr/>
      <dgm:t>
        <a:bodyPr/>
        <a:lstStyle/>
        <a:p>
          <a:endParaRPr lang="ru-RU"/>
        </a:p>
      </dgm:t>
    </dgm:pt>
    <dgm:pt modelId="{1241E02B-150D-4D44-A650-0F70FD61AFFC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800" dirty="0" smtClean="0">
              <a:solidFill>
                <a:srgbClr val="FF0000"/>
              </a:solidFill>
            </a:rPr>
            <a:t>ГРОМКИЙ КРИЗИС. ВЫЯВЛЕНИЕ</a:t>
          </a:r>
          <a:endParaRPr lang="ru-RU" sz="1800" dirty="0">
            <a:solidFill>
              <a:srgbClr val="FF0000"/>
            </a:solidFill>
          </a:endParaRPr>
        </a:p>
      </dgm:t>
    </dgm:pt>
    <dgm:pt modelId="{CEE2A07D-9C40-4B15-82A7-1CCA65F2FFA7}" type="parTrans" cxnId="{624EB2FC-668C-489C-977B-1F11B95B351C}">
      <dgm:prSet/>
      <dgm:spPr/>
      <dgm:t>
        <a:bodyPr/>
        <a:lstStyle/>
        <a:p>
          <a:endParaRPr lang="ru-RU"/>
        </a:p>
      </dgm:t>
    </dgm:pt>
    <dgm:pt modelId="{0EBD535F-7B1A-4935-9EC8-3D6230D5C2BB}" type="sibTrans" cxnId="{624EB2FC-668C-489C-977B-1F11B95B351C}">
      <dgm:prSet/>
      <dgm:spPr/>
      <dgm:t>
        <a:bodyPr/>
        <a:lstStyle/>
        <a:p>
          <a:endParaRPr lang="ru-RU"/>
        </a:p>
      </dgm:t>
    </dgm:pt>
    <dgm:pt modelId="{1B039773-E082-4450-992D-D872F1D66E6A}" type="pres">
      <dgm:prSet presAssocID="{5E854275-A45B-4839-8D76-0D34E8CF7E7A}" presName="Name0" presStyleCnt="0">
        <dgm:presLayoutVars>
          <dgm:dir/>
          <dgm:resizeHandles val="exact"/>
        </dgm:presLayoutVars>
      </dgm:prSet>
      <dgm:spPr/>
    </dgm:pt>
    <dgm:pt modelId="{11B471EF-7E6F-4E87-A4AD-46C05A7BA3D0}" type="pres">
      <dgm:prSet presAssocID="{6FE8EEB8-176A-45FF-BC43-6A40C1D849F4}" presName="node" presStyleLbl="node1" presStyleIdx="0" presStyleCnt="5" custScaleX="112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D72941-A668-402D-865A-71473003EB80}" type="pres">
      <dgm:prSet presAssocID="{585A6D99-4BD5-404F-89F1-0BAAB85CBEE2}" presName="sibTrans" presStyleLbl="sibTrans2D1" presStyleIdx="0" presStyleCnt="4"/>
      <dgm:spPr/>
      <dgm:t>
        <a:bodyPr/>
        <a:lstStyle/>
        <a:p>
          <a:endParaRPr lang="ru-RU"/>
        </a:p>
      </dgm:t>
    </dgm:pt>
    <dgm:pt modelId="{C82B8C72-5DC8-4A96-87CC-32E70207C2A6}" type="pres">
      <dgm:prSet presAssocID="{585A6D99-4BD5-404F-89F1-0BAAB85CBEE2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07CD5683-00E9-4573-B1B0-D139166A82C5}" type="pres">
      <dgm:prSet presAssocID="{E32B709A-CBA7-4A6A-94FC-6A361199F9F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A14644-2C22-4642-A717-94E23D511D6F}" type="pres">
      <dgm:prSet presAssocID="{078F7039-3573-456D-BACD-E09568EC0EC0}" presName="sibTrans" presStyleLbl="sibTrans2D1" presStyleIdx="1" presStyleCnt="4"/>
      <dgm:spPr/>
      <dgm:t>
        <a:bodyPr/>
        <a:lstStyle/>
        <a:p>
          <a:endParaRPr lang="ru-RU"/>
        </a:p>
      </dgm:t>
    </dgm:pt>
    <dgm:pt modelId="{0BB53C4F-0701-4C93-9270-AD80EF0D39A6}" type="pres">
      <dgm:prSet presAssocID="{078F7039-3573-456D-BACD-E09568EC0EC0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829F5624-EE53-4426-BC9D-D2F2E723606D}" type="pres">
      <dgm:prSet presAssocID="{D898709B-5D20-47A8-81C5-F3F9EC9CEEEB}" presName="node" presStyleLbl="node1" presStyleIdx="2" presStyleCnt="5" custScaleX="1185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5C2D2C-34FB-40AE-9CFA-FD5894D3BB37}" type="pres">
      <dgm:prSet presAssocID="{1E03FEF7-0FA5-4393-BD09-DCDF0DCB6A3C}" presName="sibTrans" presStyleLbl="sibTrans2D1" presStyleIdx="2" presStyleCnt="4"/>
      <dgm:spPr/>
      <dgm:t>
        <a:bodyPr/>
        <a:lstStyle/>
        <a:p>
          <a:endParaRPr lang="ru-RU"/>
        </a:p>
      </dgm:t>
    </dgm:pt>
    <dgm:pt modelId="{2E9F99FA-A9BE-4CB5-85C0-6EE1B38C7B90}" type="pres">
      <dgm:prSet presAssocID="{1E03FEF7-0FA5-4393-BD09-DCDF0DCB6A3C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DCAFD8A2-F539-4C95-839A-2E42F8EB60F1}" type="pres">
      <dgm:prSet presAssocID="{1241E02B-150D-4D44-A650-0F70FD61AFF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EFB254-BE54-4994-B1D7-8857F7536014}" type="pres">
      <dgm:prSet presAssocID="{0EBD535F-7B1A-4935-9EC8-3D6230D5C2BB}" presName="sibTrans" presStyleLbl="sibTrans2D1" presStyleIdx="3" presStyleCnt="4"/>
      <dgm:spPr/>
      <dgm:t>
        <a:bodyPr/>
        <a:lstStyle/>
        <a:p>
          <a:endParaRPr lang="ru-RU"/>
        </a:p>
      </dgm:t>
    </dgm:pt>
    <dgm:pt modelId="{E4716482-363A-4CF9-8E11-35C6A6A035A4}" type="pres">
      <dgm:prSet presAssocID="{0EBD535F-7B1A-4935-9EC8-3D6230D5C2BB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949BFE8F-D4F2-4037-8A3D-F9ED29B38E73}" type="pres">
      <dgm:prSet presAssocID="{20763E73-41F5-4C12-966A-EF94754CA2F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E2BCB9-C18E-4ED6-9537-47B5AD401DF7}" type="presOf" srcId="{E32B709A-CBA7-4A6A-94FC-6A361199F9F6}" destId="{07CD5683-00E9-4573-B1B0-D139166A82C5}" srcOrd="0" destOrd="0" presId="urn:microsoft.com/office/officeart/2005/8/layout/process1"/>
    <dgm:cxn modelId="{82C4E296-2473-4549-9F20-824454AA2B6F}" type="presOf" srcId="{5E854275-A45B-4839-8D76-0D34E8CF7E7A}" destId="{1B039773-E082-4450-992D-D872F1D66E6A}" srcOrd="0" destOrd="0" presId="urn:microsoft.com/office/officeart/2005/8/layout/process1"/>
    <dgm:cxn modelId="{6E673818-E32C-46A2-B864-D24AB9289F36}" type="presOf" srcId="{078F7039-3573-456D-BACD-E09568EC0EC0}" destId="{0BB53C4F-0701-4C93-9270-AD80EF0D39A6}" srcOrd="1" destOrd="0" presId="urn:microsoft.com/office/officeart/2005/8/layout/process1"/>
    <dgm:cxn modelId="{BFE339B7-93B3-43B0-B94D-60A58BE1E85A}" type="presOf" srcId="{6FE8EEB8-176A-45FF-BC43-6A40C1D849F4}" destId="{11B471EF-7E6F-4E87-A4AD-46C05A7BA3D0}" srcOrd="0" destOrd="0" presId="urn:microsoft.com/office/officeart/2005/8/layout/process1"/>
    <dgm:cxn modelId="{1C0212DE-863E-4FCD-8164-4532F0573ADD}" type="presOf" srcId="{585A6D99-4BD5-404F-89F1-0BAAB85CBEE2}" destId="{69D72941-A668-402D-865A-71473003EB80}" srcOrd="0" destOrd="0" presId="urn:microsoft.com/office/officeart/2005/8/layout/process1"/>
    <dgm:cxn modelId="{E6C06DB9-AFBD-4BE0-81CB-558DFC81ED08}" type="presOf" srcId="{0EBD535F-7B1A-4935-9EC8-3D6230D5C2BB}" destId="{E8EFB254-BE54-4994-B1D7-8857F7536014}" srcOrd="0" destOrd="0" presId="urn:microsoft.com/office/officeart/2005/8/layout/process1"/>
    <dgm:cxn modelId="{B3ABF459-66A0-4F90-875C-6AB8FC9AEAE7}" type="presOf" srcId="{1241E02B-150D-4D44-A650-0F70FD61AFFC}" destId="{DCAFD8A2-F539-4C95-839A-2E42F8EB60F1}" srcOrd="0" destOrd="0" presId="urn:microsoft.com/office/officeart/2005/8/layout/process1"/>
    <dgm:cxn modelId="{E4F83EC9-0646-42F9-93DE-E6D51FD55765}" type="presOf" srcId="{20763E73-41F5-4C12-966A-EF94754CA2F7}" destId="{949BFE8F-D4F2-4037-8A3D-F9ED29B38E73}" srcOrd="0" destOrd="0" presId="urn:microsoft.com/office/officeart/2005/8/layout/process1"/>
    <dgm:cxn modelId="{C0B94486-55DA-4EC2-9264-11A6FF16BA19}" type="presOf" srcId="{0EBD535F-7B1A-4935-9EC8-3D6230D5C2BB}" destId="{E4716482-363A-4CF9-8E11-35C6A6A035A4}" srcOrd="1" destOrd="0" presId="urn:microsoft.com/office/officeart/2005/8/layout/process1"/>
    <dgm:cxn modelId="{5A1ECE5A-45F2-4B07-94FD-0583738662F5}" type="presOf" srcId="{078F7039-3573-456D-BACD-E09568EC0EC0}" destId="{7CA14644-2C22-4642-A717-94E23D511D6F}" srcOrd="0" destOrd="0" presId="urn:microsoft.com/office/officeart/2005/8/layout/process1"/>
    <dgm:cxn modelId="{624EB2FC-668C-489C-977B-1F11B95B351C}" srcId="{5E854275-A45B-4839-8D76-0D34E8CF7E7A}" destId="{1241E02B-150D-4D44-A650-0F70FD61AFFC}" srcOrd="3" destOrd="0" parTransId="{CEE2A07D-9C40-4B15-82A7-1CCA65F2FFA7}" sibTransId="{0EBD535F-7B1A-4935-9EC8-3D6230D5C2BB}"/>
    <dgm:cxn modelId="{89F7F5C4-7EEA-4969-A0A6-B40DC77CEC1B}" type="presOf" srcId="{1E03FEF7-0FA5-4393-BD09-DCDF0DCB6A3C}" destId="{2E9F99FA-A9BE-4CB5-85C0-6EE1B38C7B90}" srcOrd="1" destOrd="0" presId="urn:microsoft.com/office/officeart/2005/8/layout/process1"/>
    <dgm:cxn modelId="{D69900BD-573E-45A4-8D7A-18AA93E1FA1E}" srcId="{5E854275-A45B-4839-8D76-0D34E8CF7E7A}" destId="{20763E73-41F5-4C12-966A-EF94754CA2F7}" srcOrd="4" destOrd="0" parTransId="{0DFDEB41-BDEE-4905-8121-96906E43226E}" sibTransId="{B6EA538B-F44B-4857-94DC-D9A5DC348BD7}"/>
    <dgm:cxn modelId="{6416A125-FE09-4A1E-A74E-D179AA9573C0}" type="presOf" srcId="{585A6D99-4BD5-404F-89F1-0BAAB85CBEE2}" destId="{C82B8C72-5DC8-4A96-87CC-32E70207C2A6}" srcOrd="1" destOrd="0" presId="urn:microsoft.com/office/officeart/2005/8/layout/process1"/>
    <dgm:cxn modelId="{808636F4-4314-4DDE-8C74-3E353EA906B7}" srcId="{5E854275-A45B-4839-8D76-0D34E8CF7E7A}" destId="{6FE8EEB8-176A-45FF-BC43-6A40C1D849F4}" srcOrd="0" destOrd="0" parTransId="{9844A296-47BC-4EB0-A84D-F75E49170867}" sibTransId="{585A6D99-4BD5-404F-89F1-0BAAB85CBEE2}"/>
    <dgm:cxn modelId="{AC7EC207-AA75-4D49-9402-012FDADC694F}" type="presOf" srcId="{1E03FEF7-0FA5-4393-BD09-DCDF0DCB6A3C}" destId="{445C2D2C-34FB-40AE-9CFA-FD5894D3BB37}" srcOrd="0" destOrd="0" presId="urn:microsoft.com/office/officeart/2005/8/layout/process1"/>
    <dgm:cxn modelId="{B5FEFF4D-3D6A-4A8F-861B-C8CD7DBBEDB8}" type="presOf" srcId="{D898709B-5D20-47A8-81C5-F3F9EC9CEEEB}" destId="{829F5624-EE53-4426-BC9D-D2F2E723606D}" srcOrd="0" destOrd="0" presId="urn:microsoft.com/office/officeart/2005/8/layout/process1"/>
    <dgm:cxn modelId="{5C5F6781-93DA-4F75-932C-73AD0ED1DC2F}" srcId="{5E854275-A45B-4839-8D76-0D34E8CF7E7A}" destId="{D898709B-5D20-47A8-81C5-F3F9EC9CEEEB}" srcOrd="2" destOrd="0" parTransId="{AB56BB84-FB85-486A-A085-AD392FF228B3}" sibTransId="{1E03FEF7-0FA5-4393-BD09-DCDF0DCB6A3C}"/>
    <dgm:cxn modelId="{5B23A915-B0CC-4D2C-8C09-4A7C928E5323}" srcId="{5E854275-A45B-4839-8D76-0D34E8CF7E7A}" destId="{E32B709A-CBA7-4A6A-94FC-6A361199F9F6}" srcOrd="1" destOrd="0" parTransId="{843C1160-4CF3-4470-88BE-8A078DE0A374}" sibTransId="{078F7039-3573-456D-BACD-E09568EC0EC0}"/>
    <dgm:cxn modelId="{27A0BDD6-4A87-417C-8B8E-EB0C368D1F7C}" type="presParOf" srcId="{1B039773-E082-4450-992D-D872F1D66E6A}" destId="{11B471EF-7E6F-4E87-A4AD-46C05A7BA3D0}" srcOrd="0" destOrd="0" presId="urn:microsoft.com/office/officeart/2005/8/layout/process1"/>
    <dgm:cxn modelId="{E07D7159-A122-42AF-8489-2B35DB0A9C56}" type="presParOf" srcId="{1B039773-E082-4450-992D-D872F1D66E6A}" destId="{69D72941-A668-402D-865A-71473003EB80}" srcOrd="1" destOrd="0" presId="urn:microsoft.com/office/officeart/2005/8/layout/process1"/>
    <dgm:cxn modelId="{F4D78EFF-1D50-43D0-910C-1F505EE63707}" type="presParOf" srcId="{69D72941-A668-402D-865A-71473003EB80}" destId="{C82B8C72-5DC8-4A96-87CC-32E70207C2A6}" srcOrd="0" destOrd="0" presId="urn:microsoft.com/office/officeart/2005/8/layout/process1"/>
    <dgm:cxn modelId="{3C5CA451-D6FD-4D51-94DC-FAA355F7A77F}" type="presParOf" srcId="{1B039773-E082-4450-992D-D872F1D66E6A}" destId="{07CD5683-00E9-4573-B1B0-D139166A82C5}" srcOrd="2" destOrd="0" presId="urn:microsoft.com/office/officeart/2005/8/layout/process1"/>
    <dgm:cxn modelId="{8DA2472F-FBF4-47D0-B18E-C57FEAF4346E}" type="presParOf" srcId="{1B039773-E082-4450-992D-D872F1D66E6A}" destId="{7CA14644-2C22-4642-A717-94E23D511D6F}" srcOrd="3" destOrd="0" presId="urn:microsoft.com/office/officeart/2005/8/layout/process1"/>
    <dgm:cxn modelId="{F71F8E0B-6AA7-4D48-983D-AF27B7CB2A72}" type="presParOf" srcId="{7CA14644-2C22-4642-A717-94E23D511D6F}" destId="{0BB53C4F-0701-4C93-9270-AD80EF0D39A6}" srcOrd="0" destOrd="0" presId="urn:microsoft.com/office/officeart/2005/8/layout/process1"/>
    <dgm:cxn modelId="{C2B642E3-69F3-4121-A5BB-195F6549EA0E}" type="presParOf" srcId="{1B039773-E082-4450-992D-D872F1D66E6A}" destId="{829F5624-EE53-4426-BC9D-D2F2E723606D}" srcOrd="4" destOrd="0" presId="urn:microsoft.com/office/officeart/2005/8/layout/process1"/>
    <dgm:cxn modelId="{A3CAE53B-30E4-4145-B302-37BB34657B8F}" type="presParOf" srcId="{1B039773-E082-4450-992D-D872F1D66E6A}" destId="{445C2D2C-34FB-40AE-9CFA-FD5894D3BB37}" srcOrd="5" destOrd="0" presId="urn:microsoft.com/office/officeart/2005/8/layout/process1"/>
    <dgm:cxn modelId="{00A15436-35DB-4FA6-9C81-DADE0D25974B}" type="presParOf" srcId="{445C2D2C-34FB-40AE-9CFA-FD5894D3BB37}" destId="{2E9F99FA-A9BE-4CB5-85C0-6EE1B38C7B90}" srcOrd="0" destOrd="0" presId="urn:microsoft.com/office/officeart/2005/8/layout/process1"/>
    <dgm:cxn modelId="{602501C1-FDE6-44D8-AE39-F4EB193F58D0}" type="presParOf" srcId="{1B039773-E082-4450-992D-D872F1D66E6A}" destId="{DCAFD8A2-F539-4C95-839A-2E42F8EB60F1}" srcOrd="6" destOrd="0" presId="urn:microsoft.com/office/officeart/2005/8/layout/process1"/>
    <dgm:cxn modelId="{82C40C03-CB38-4BF5-B2EA-286F5EC6CD09}" type="presParOf" srcId="{1B039773-E082-4450-992D-D872F1D66E6A}" destId="{E8EFB254-BE54-4994-B1D7-8857F7536014}" srcOrd="7" destOrd="0" presId="urn:microsoft.com/office/officeart/2005/8/layout/process1"/>
    <dgm:cxn modelId="{F09EE27C-F79A-4493-8CB1-499FC6A5CB37}" type="presParOf" srcId="{E8EFB254-BE54-4994-B1D7-8857F7536014}" destId="{E4716482-363A-4CF9-8E11-35C6A6A035A4}" srcOrd="0" destOrd="0" presId="urn:microsoft.com/office/officeart/2005/8/layout/process1"/>
    <dgm:cxn modelId="{36EB67E7-421C-44CA-AF5F-477F7303EB79}" type="presParOf" srcId="{1B039773-E082-4450-992D-D872F1D66E6A}" destId="{949BFE8F-D4F2-4037-8A3D-F9ED29B38E73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92F059-6CF2-44B5-979B-5B1DD55BAC08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B97465-760E-42E1-A75A-7794AB279D39}">
      <dgm:prSet phldrT="[Текст]" custT="1"/>
      <dgm:spPr/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2800" dirty="0" smtClean="0">
              <a:solidFill>
                <a:srgbClr val="FF0000"/>
              </a:solidFill>
            </a:rPr>
            <a:t>Я</a:t>
          </a:r>
          <a:r>
            <a:rPr lang="ru-RU" sz="2800" dirty="0" smtClean="0"/>
            <a:t> </a:t>
          </a:r>
        </a:p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2400" dirty="0" smtClean="0"/>
            <a:t>Отношение к себе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800" dirty="0" smtClean="0">
              <a:solidFill>
                <a:srgbClr val="FF0000"/>
              </a:solidFill>
            </a:rPr>
            <a:t>внешность, самооценка, ценности, жизненный сценарий, особенности мышления, психологические защиты 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800" dirty="0" smtClean="0">
              <a:solidFill>
                <a:srgbClr val="FF0000"/>
              </a:solidFill>
            </a:rPr>
            <a:t>и  тд</a:t>
          </a:r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2400" dirty="0"/>
        </a:p>
      </dgm:t>
    </dgm:pt>
    <dgm:pt modelId="{F65C9324-7A97-4A75-8FE0-03971E93E9CD}" type="parTrans" cxnId="{E85AD113-649F-4C09-9F04-214CCD7A9296}">
      <dgm:prSet/>
      <dgm:spPr/>
      <dgm:t>
        <a:bodyPr/>
        <a:lstStyle/>
        <a:p>
          <a:pPr algn="ctr"/>
          <a:endParaRPr lang="ru-RU"/>
        </a:p>
      </dgm:t>
    </dgm:pt>
    <dgm:pt modelId="{D90FB42B-29E8-4EC0-A38A-2AF4C0F6261C}" type="sibTrans" cxnId="{E85AD113-649F-4C09-9F04-214CCD7A9296}">
      <dgm:prSet/>
      <dgm:spPr/>
      <dgm:t>
        <a:bodyPr/>
        <a:lstStyle/>
        <a:p>
          <a:pPr algn="ctr"/>
          <a:endParaRPr lang="ru-RU"/>
        </a:p>
      </dgm:t>
    </dgm:pt>
    <dgm:pt modelId="{DD030F41-C28D-4152-AC9E-8A76D50A3A42}">
      <dgm:prSet phldrT="[Текст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800" dirty="0" smtClean="0">
              <a:solidFill>
                <a:srgbClr val="0070C0"/>
              </a:solidFill>
            </a:rPr>
            <a:t>Р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400" dirty="0" smtClean="0"/>
            <a:t>Отношения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400" dirty="0" smtClean="0"/>
            <a:t> с родителями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800" dirty="0" smtClean="0">
              <a:solidFill>
                <a:srgbClr val="0070C0"/>
              </a:solidFill>
            </a:rPr>
            <a:t>стили воспитания, манера общения, семейные традиции, факты асоциального поведения, насилия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800" dirty="0" smtClean="0">
              <a:solidFill>
                <a:srgbClr val="0070C0"/>
              </a:solidFill>
            </a:rPr>
            <a:t> и тд </a:t>
          </a:r>
        </a:p>
        <a:p>
          <a:pPr algn="ctr">
            <a:lnSpc>
              <a:spcPct val="100000"/>
            </a:lnSpc>
            <a:spcAft>
              <a:spcPts val="0"/>
            </a:spcAft>
          </a:pPr>
          <a:endParaRPr lang="ru-RU" sz="2400" dirty="0"/>
        </a:p>
      </dgm:t>
    </dgm:pt>
    <dgm:pt modelId="{AB790DE0-4A6D-455D-ACB7-800C59ED191C}" type="parTrans" cxnId="{EA05686A-841A-46E2-8998-761C5601828D}">
      <dgm:prSet/>
      <dgm:spPr/>
      <dgm:t>
        <a:bodyPr/>
        <a:lstStyle/>
        <a:p>
          <a:pPr algn="ctr"/>
          <a:endParaRPr lang="ru-RU"/>
        </a:p>
      </dgm:t>
    </dgm:pt>
    <dgm:pt modelId="{61EE1636-6E33-4888-BC56-255997A68467}" type="sibTrans" cxnId="{EA05686A-841A-46E2-8998-761C5601828D}">
      <dgm:prSet/>
      <dgm:spPr/>
      <dgm:t>
        <a:bodyPr/>
        <a:lstStyle/>
        <a:p>
          <a:pPr algn="ctr"/>
          <a:endParaRPr lang="ru-RU"/>
        </a:p>
      </dgm:t>
    </dgm:pt>
    <dgm:pt modelId="{7CCB456E-56EA-41C5-898B-703FAC115B98}">
      <dgm:prSet phldrT="[Текст]" custT="1"/>
      <dgm:spPr/>
      <dgm:t>
        <a:bodyPr/>
        <a:lstStyle/>
        <a:p>
          <a:pPr algn="ctr"/>
          <a:r>
            <a:rPr lang="ru-RU" sz="2800" dirty="0" smtClean="0">
              <a:solidFill>
                <a:srgbClr val="00B050"/>
              </a:solidFill>
            </a:rPr>
            <a:t>ПО</a:t>
          </a:r>
          <a:r>
            <a:rPr lang="ru-RU" sz="2400" dirty="0" smtClean="0">
              <a:solidFill>
                <a:srgbClr val="00B050"/>
              </a:solidFill>
            </a:rPr>
            <a:t> </a:t>
          </a:r>
        </a:p>
        <a:p>
          <a:pPr algn="ctr"/>
          <a:r>
            <a:rPr lang="ru-RU" sz="2400" dirty="0" smtClean="0"/>
            <a:t> Партнерские отношения</a:t>
          </a:r>
        </a:p>
        <a:p>
          <a:pPr algn="ctr"/>
          <a:r>
            <a:rPr lang="ru-RU" sz="1800" dirty="0" smtClean="0">
              <a:solidFill>
                <a:srgbClr val="00B050"/>
              </a:solidFill>
            </a:rPr>
            <a:t>наличие дружеских/любовных отношений, их характер, модели поведения в них и тд </a:t>
          </a:r>
        </a:p>
        <a:p>
          <a:pPr algn="ctr"/>
          <a:endParaRPr lang="ru-RU" sz="2400" dirty="0"/>
        </a:p>
      </dgm:t>
    </dgm:pt>
    <dgm:pt modelId="{945CCD03-DC40-43B0-BA7B-A0F7140A1B90}" type="parTrans" cxnId="{C8ED6324-A9AE-40AC-B33D-D0E025D3CC8B}">
      <dgm:prSet/>
      <dgm:spPr/>
      <dgm:t>
        <a:bodyPr/>
        <a:lstStyle/>
        <a:p>
          <a:pPr algn="ctr"/>
          <a:endParaRPr lang="ru-RU"/>
        </a:p>
      </dgm:t>
    </dgm:pt>
    <dgm:pt modelId="{971CDBEF-C540-497E-9982-258D1E0CD779}" type="sibTrans" cxnId="{C8ED6324-A9AE-40AC-B33D-D0E025D3CC8B}">
      <dgm:prSet/>
      <dgm:spPr/>
      <dgm:t>
        <a:bodyPr/>
        <a:lstStyle/>
        <a:p>
          <a:pPr algn="ctr"/>
          <a:endParaRPr lang="ru-RU"/>
        </a:p>
      </dgm:t>
    </dgm:pt>
    <dgm:pt modelId="{11D061DF-4820-4667-BBA8-5968EFC808C0}">
      <dgm:prSet phldrT="[Текст]" custT="1"/>
      <dgm:spPr/>
      <dgm:t>
        <a:bodyPr/>
        <a:lstStyle/>
        <a:p>
          <a:pPr algn="ctr"/>
          <a:r>
            <a:rPr lang="ru-RU" sz="2800" dirty="0" smtClean="0">
              <a:solidFill>
                <a:srgbClr val="7030A0"/>
              </a:solidFill>
            </a:rPr>
            <a:t>СО</a:t>
          </a:r>
          <a:r>
            <a:rPr lang="ru-RU" sz="2400" dirty="0" smtClean="0"/>
            <a:t> </a:t>
          </a:r>
        </a:p>
        <a:p>
          <a:pPr algn="ctr"/>
          <a:r>
            <a:rPr lang="ru-RU" sz="2400" dirty="0" smtClean="0"/>
            <a:t>Социальные отношения</a:t>
          </a:r>
        </a:p>
        <a:p>
          <a:pPr algn="ctr"/>
          <a:r>
            <a:rPr lang="ru-RU" sz="1800" dirty="0" smtClean="0">
              <a:solidFill>
                <a:srgbClr val="7030A0"/>
              </a:solidFill>
            </a:rPr>
            <a:t>статус ребенка в учебном коллективе, наличие коалиций, в которые он входит, взаимоотношения с учителями, занятость во внеклассной жизни и тд</a:t>
          </a:r>
        </a:p>
        <a:p>
          <a:pPr algn="ctr"/>
          <a:endParaRPr lang="ru-RU" sz="2400" dirty="0"/>
        </a:p>
      </dgm:t>
    </dgm:pt>
    <dgm:pt modelId="{B0931909-9D4C-4DBD-93CD-E5019E53DF18}" type="parTrans" cxnId="{70EB9D56-57FC-43DF-8722-BF7C089F1D16}">
      <dgm:prSet/>
      <dgm:spPr/>
      <dgm:t>
        <a:bodyPr/>
        <a:lstStyle/>
        <a:p>
          <a:pPr algn="ctr"/>
          <a:endParaRPr lang="ru-RU"/>
        </a:p>
      </dgm:t>
    </dgm:pt>
    <dgm:pt modelId="{8FF2FA57-3E6A-423F-9111-9AA33B28CE68}" type="sibTrans" cxnId="{70EB9D56-57FC-43DF-8722-BF7C089F1D16}">
      <dgm:prSet/>
      <dgm:spPr/>
      <dgm:t>
        <a:bodyPr/>
        <a:lstStyle/>
        <a:p>
          <a:pPr algn="ctr"/>
          <a:endParaRPr lang="ru-RU"/>
        </a:p>
      </dgm:t>
    </dgm:pt>
    <dgm:pt modelId="{A9AA6D9E-F58B-438E-890B-C35E0FBDF85E}" type="pres">
      <dgm:prSet presAssocID="{9692F059-6CF2-44B5-979B-5B1DD55BAC0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54F820-91B6-48E3-8E55-5B5E8E3BA98E}" type="pres">
      <dgm:prSet presAssocID="{EBB97465-760E-42E1-A75A-7794AB279D39}" presName="compNode" presStyleCnt="0"/>
      <dgm:spPr/>
    </dgm:pt>
    <dgm:pt modelId="{CF4FDDF6-45B3-42D2-A974-EC665EF41B1B}" type="pres">
      <dgm:prSet presAssocID="{EBB97465-760E-42E1-A75A-7794AB279D39}" presName="pictRect" presStyleLbl="node1" presStyleIdx="0" presStyleCnt="4" custLinFactNeighborX="-2836" custLinFactNeighborY="-45289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E9C8C130-0229-42E5-BA04-9D836DA44E13}" type="pres">
      <dgm:prSet presAssocID="{EBB97465-760E-42E1-A75A-7794AB279D39}" presName="textRect" presStyleLbl="revTx" presStyleIdx="0" presStyleCnt="4" custScaleX="115488" custLinFactNeighborX="-194" custLinFactNeighborY="-912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F82A42-6AE2-4DC0-BF06-62E80C70F1E4}" type="pres">
      <dgm:prSet presAssocID="{D90FB42B-29E8-4EC0-A38A-2AF4C0F6261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D47FE0F-FA80-451F-B54F-735B1A9994AB}" type="pres">
      <dgm:prSet presAssocID="{DD030F41-C28D-4152-AC9E-8A76D50A3A42}" presName="compNode" presStyleCnt="0"/>
      <dgm:spPr/>
    </dgm:pt>
    <dgm:pt modelId="{B977F113-4F2B-4D85-A20E-90CCFA334B01}" type="pres">
      <dgm:prSet presAssocID="{DD030F41-C28D-4152-AC9E-8A76D50A3A42}" presName="pictRect" presStyleLbl="node1" presStyleIdx="1" presStyleCnt="4" custLinFactNeighborX="-9496" custLinFactNeighborY="-47150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48484A3A-5C8C-48D0-8483-50EEE62FF781}" type="pres">
      <dgm:prSet presAssocID="{DD030F41-C28D-4152-AC9E-8A76D50A3A42}" presName="textRect" presStyleLbl="revTx" presStyleIdx="1" presStyleCnt="4" custLinFactNeighborX="-9496" custLinFactNeighborY="-997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EE9817-288B-4B1E-9DBC-5437EC0060B9}" type="pres">
      <dgm:prSet presAssocID="{61EE1636-6E33-4888-BC56-255997A6846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39B25EB-DA8E-4D9E-8872-889889194D34}" type="pres">
      <dgm:prSet presAssocID="{7CCB456E-56EA-41C5-898B-703FAC115B98}" presName="compNode" presStyleCnt="0"/>
      <dgm:spPr/>
    </dgm:pt>
    <dgm:pt modelId="{A7D337AE-DDB6-4DBE-B8A9-9AC161B1AF4C}" type="pres">
      <dgm:prSet presAssocID="{7CCB456E-56EA-41C5-898B-703FAC115B98}" presName="pictRect" presStyleLbl="node1" presStyleIdx="2" presStyleCnt="4" custLinFactNeighborX="-2147" custLinFactNeighborY="-47110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05D1CB91-8245-4073-AB19-2FC08F42B9C6}" type="pres">
      <dgm:prSet presAssocID="{7CCB456E-56EA-41C5-898B-703FAC115B98}" presName="textRect" presStyleLbl="revTx" presStyleIdx="2" presStyleCnt="4" custLinFactNeighborX="-2147" custLinFactNeighborY="-997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13C8A3-69C1-49FC-83FE-E8B4E9961191}" type="pres">
      <dgm:prSet presAssocID="{971CDBEF-C540-497E-9982-258D1E0CD77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CB656C9-F8BE-4924-A7D1-12476032F6FB}" type="pres">
      <dgm:prSet presAssocID="{11D061DF-4820-4667-BBA8-5968EFC808C0}" presName="compNode" presStyleCnt="0"/>
      <dgm:spPr/>
    </dgm:pt>
    <dgm:pt modelId="{40942972-80D8-4692-84F0-BDB30624E629}" type="pres">
      <dgm:prSet presAssocID="{11D061DF-4820-4667-BBA8-5968EFC808C0}" presName="pictRect" presStyleLbl="node1" presStyleIdx="3" presStyleCnt="4" custLinFactNeighborX="-4450" custLinFactNeighborY="-46640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EAA4BA05-EB7D-4A46-9557-974D9BA8999A}" type="pres">
      <dgm:prSet presAssocID="{11D061DF-4820-4667-BBA8-5968EFC808C0}" presName="textRect" presStyleLbl="revTx" presStyleIdx="3" presStyleCnt="4" custLinFactNeighborX="-4450" custLinFactNeighborY="-997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33E4D5-962F-4906-9AC5-20DE6EFFBA6D}" type="presOf" srcId="{971CDBEF-C540-497E-9982-258D1E0CD779}" destId="{2213C8A3-69C1-49FC-83FE-E8B4E9961191}" srcOrd="0" destOrd="0" presId="urn:microsoft.com/office/officeart/2005/8/layout/pList1"/>
    <dgm:cxn modelId="{C8ED6324-A9AE-40AC-B33D-D0E025D3CC8B}" srcId="{9692F059-6CF2-44B5-979B-5B1DD55BAC08}" destId="{7CCB456E-56EA-41C5-898B-703FAC115B98}" srcOrd="2" destOrd="0" parTransId="{945CCD03-DC40-43B0-BA7B-A0F7140A1B90}" sibTransId="{971CDBEF-C540-497E-9982-258D1E0CD779}"/>
    <dgm:cxn modelId="{671EAC98-611A-467C-B86E-67CEB7FB7397}" type="presOf" srcId="{D90FB42B-29E8-4EC0-A38A-2AF4C0F6261C}" destId="{19F82A42-6AE2-4DC0-BF06-62E80C70F1E4}" srcOrd="0" destOrd="0" presId="urn:microsoft.com/office/officeart/2005/8/layout/pList1"/>
    <dgm:cxn modelId="{6356D56D-CE90-4CBE-9A34-CA36A3FC88B0}" type="presOf" srcId="{DD030F41-C28D-4152-AC9E-8A76D50A3A42}" destId="{48484A3A-5C8C-48D0-8483-50EEE62FF781}" srcOrd="0" destOrd="0" presId="urn:microsoft.com/office/officeart/2005/8/layout/pList1"/>
    <dgm:cxn modelId="{A6CF39C7-DF9A-4EBA-B68E-25A509873349}" type="presOf" srcId="{EBB97465-760E-42E1-A75A-7794AB279D39}" destId="{E9C8C130-0229-42E5-BA04-9D836DA44E13}" srcOrd="0" destOrd="0" presId="urn:microsoft.com/office/officeart/2005/8/layout/pList1"/>
    <dgm:cxn modelId="{DEF8E48A-C0C0-4107-861F-9A3C1ED5F4A7}" type="presOf" srcId="{7CCB456E-56EA-41C5-898B-703FAC115B98}" destId="{05D1CB91-8245-4073-AB19-2FC08F42B9C6}" srcOrd="0" destOrd="0" presId="urn:microsoft.com/office/officeart/2005/8/layout/pList1"/>
    <dgm:cxn modelId="{2089BD93-0639-444D-83F7-39B647682C25}" type="presOf" srcId="{9692F059-6CF2-44B5-979B-5B1DD55BAC08}" destId="{A9AA6D9E-F58B-438E-890B-C35E0FBDF85E}" srcOrd="0" destOrd="0" presId="urn:microsoft.com/office/officeart/2005/8/layout/pList1"/>
    <dgm:cxn modelId="{EA05686A-841A-46E2-8998-761C5601828D}" srcId="{9692F059-6CF2-44B5-979B-5B1DD55BAC08}" destId="{DD030F41-C28D-4152-AC9E-8A76D50A3A42}" srcOrd="1" destOrd="0" parTransId="{AB790DE0-4A6D-455D-ACB7-800C59ED191C}" sibTransId="{61EE1636-6E33-4888-BC56-255997A68467}"/>
    <dgm:cxn modelId="{FD28A46F-F96B-4943-A722-02F51577E420}" type="presOf" srcId="{11D061DF-4820-4667-BBA8-5968EFC808C0}" destId="{EAA4BA05-EB7D-4A46-9557-974D9BA8999A}" srcOrd="0" destOrd="0" presId="urn:microsoft.com/office/officeart/2005/8/layout/pList1"/>
    <dgm:cxn modelId="{70EB9D56-57FC-43DF-8722-BF7C089F1D16}" srcId="{9692F059-6CF2-44B5-979B-5B1DD55BAC08}" destId="{11D061DF-4820-4667-BBA8-5968EFC808C0}" srcOrd="3" destOrd="0" parTransId="{B0931909-9D4C-4DBD-93CD-E5019E53DF18}" sibTransId="{8FF2FA57-3E6A-423F-9111-9AA33B28CE68}"/>
    <dgm:cxn modelId="{05D940C5-330F-400F-B9DA-1B7217A0BDCB}" type="presOf" srcId="{61EE1636-6E33-4888-BC56-255997A68467}" destId="{FBEE9817-288B-4B1E-9DBC-5437EC0060B9}" srcOrd="0" destOrd="0" presId="urn:microsoft.com/office/officeart/2005/8/layout/pList1"/>
    <dgm:cxn modelId="{E85AD113-649F-4C09-9F04-214CCD7A9296}" srcId="{9692F059-6CF2-44B5-979B-5B1DD55BAC08}" destId="{EBB97465-760E-42E1-A75A-7794AB279D39}" srcOrd="0" destOrd="0" parTransId="{F65C9324-7A97-4A75-8FE0-03971E93E9CD}" sibTransId="{D90FB42B-29E8-4EC0-A38A-2AF4C0F6261C}"/>
    <dgm:cxn modelId="{E970C5CD-7ED9-439B-BC53-EB9E326712F0}" type="presParOf" srcId="{A9AA6D9E-F58B-438E-890B-C35E0FBDF85E}" destId="{0754F820-91B6-48E3-8E55-5B5E8E3BA98E}" srcOrd="0" destOrd="0" presId="urn:microsoft.com/office/officeart/2005/8/layout/pList1"/>
    <dgm:cxn modelId="{DC53CB81-E02E-4BF3-BF26-BDCD125423B3}" type="presParOf" srcId="{0754F820-91B6-48E3-8E55-5B5E8E3BA98E}" destId="{CF4FDDF6-45B3-42D2-A974-EC665EF41B1B}" srcOrd="0" destOrd="0" presId="urn:microsoft.com/office/officeart/2005/8/layout/pList1"/>
    <dgm:cxn modelId="{60DD0E40-1DC9-4A7F-8E3C-A28B47092B61}" type="presParOf" srcId="{0754F820-91B6-48E3-8E55-5B5E8E3BA98E}" destId="{E9C8C130-0229-42E5-BA04-9D836DA44E13}" srcOrd="1" destOrd="0" presId="urn:microsoft.com/office/officeart/2005/8/layout/pList1"/>
    <dgm:cxn modelId="{8E02F804-1F5A-4AF6-99EF-07412A4517BA}" type="presParOf" srcId="{A9AA6D9E-F58B-438E-890B-C35E0FBDF85E}" destId="{19F82A42-6AE2-4DC0-BF06-62E80C70F1E4}" srcOrd="1" destOrd="0" presId="urn:microsoft.com/office/officeart/2005/8/layout/pList1"/>
    <dgm:cxn modelId="{CCFDB421-01CC-414F-86C0-9C0ECAFB4996}" type="presParOf" srcId="{A9AA6D9E-F58B-438E-890B-C35E0FBDF85E}" destId="{5D47FE0F-FA80-451F-B54F-735B1A9994AB}" srcOrd="2" destOrd="0" presId="urn:microsoft.com/office/officeart/2005/8/layout/pList1"/>
    <dgm:cxn modelId="{DAADCDEF-1656-4953-9296-C4B373E58775}" type="presParOf" srcId="{5D47FE0F-FA80-451F-B54F-735B1A9994AB}" destId="{B977F113-4F2B-4D85-A20E-90CCFA334B01}" srcOrd="0" destOrd="0" presId="urn:microsoft.com/office/officeart/2005/8/layout/pList1"/>
    <dgm:cxn modelId="{00C544C2-4D1C-49B0-9A55-4D250789315F}" type="presParOf" srcId="{5D47FE0F-FA80-451F-B54F-735B1A9994AB}" destId="{48484A3A-5C8C-48D0-8483-50EEE62FF781}" srcOrd="1" destOrd="0" presId="urn:microsoft.com/office/officeart/2005/8/layout/pList1"/>
    <dgm:cxn modelId="{BA2CF149-EF1E-4098-A2C5-5AA3E6370669}" type="presParOf" srcId="{A9AA6D9E-F58B-438E-890B-C35E0FBDF85E}" destId="{FBEE9817-288B-4B1E-9DBC-5437EC0060B9}" srcOrd="3" destOrd="0" presId="urn:microsoft.com/office/officeart/2005/8/layout/pList1"/>
    <dgm:cxn modelId="{1539C922-C18E-4D6A-821A-C869A14F75C6}" type="presParOf" srcId="{A9AA6D9E-F58B-438E-890B-C35E0FBDF85E}" destId="{D39B25EB-DA8E-4D9E-8872-889889194D34}" srcOrd="4" destOrd="0" presId="urn:microsoft.com/office/officeart/2005/8/layout/pList1"/>
    <dgm:cxn modelId="{D0B9331A-A92C-4C0F-90FF-99AE67BB6322}" type="presParOf" srcId="{D39B25EB-DA8E-4D9E-8872-889889194D34}" destId="{A7D337AE-DDB6-4DBE-B8A9-9AC161B1AF4C}" srcOrd="0" destOrd="0" presId="urn:microsoft.com/office/officeart/2005/8/layout/pList1"/>
    <dgm:cxn modelId="{1C62BB77-56BD-41A4-9525-24BE86A74246}" type="presParOf" srcId="{D39B25EB-DA8E-4D9E-8872-889889194D34}" destId="{05D1CB91-8245-4073-AB19-2FC08F42B9C6}" srcOrd="1" destOrd="0" presId="urn:microsoft.com/office/officeart/2005/8/layout/pList1"/>
    <dgm:cxn modelId="{FA59A44E-002F-4CF2-95B4-16596856E6B5}" type="presParOf" srcId="{A9AA6D9E-F58B-438E-890B-C35E0FBDF85E}" destId="{2213C8A3-69C1-49FC-83FE-E8B4E9961191}" srcOrd="5" destOrd="0" presId="urn:microsoft.com/office/officeart/2005/8/layout/pList1"/>
    <dgm:cxn modelId="{596C72B0-C6CF-4F77-9749-2E64B0E6E289}" type="presParOf" srcId="{A9AA6D9E-F58B-438E-890B-C35E0FBDF85E}" destId="{FCB656C9-F8BE-4924-A7D1-12476032F6FB}" srcOrd="6" destOrd="0" presId="urn:microsoft.com/office/officeart/2005/8/layout/pList1"/>
    <dgm:cxn modelId="{FF8B722E-382C-454E-87EE-26242A4E3CF3}" type="presParOf" srcId="{FCB656C9-F8BE-4924-A7D1-12476032F6FB}" destId="{40942972-80D8-4692-84F0-BDB30624E629}" srcOrd="0" destOrd="0" presId="urn:microsoft.com/office/officeart/2005/8/layout/pList1"/>
    <dgm:cxn modelId="{E067C5FF-231A-47C3-BA98-9788E6AB8BBA}" type="presParOf" srcId="{FCB656C9-F8BE-4924-A7D1-12476032F6FB}" destId="{EAA4BA05-EB7D-4A46-9557-974D9BA8999A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273AEF-39D6-4B32-8FD7-0F92185441C7}" type="doc">
      <dgm:prSet loTypeId="urn:microsoft.com/office/officeart/2005/8/layout/h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C341560-7FDE-47BD-B041-8A4B1129B37A}">
      <dgm:prSet phldrT="[Текст]" custT="1"/>
      <dgm:spPr/>
      <dgm:t>
        <a:bodyPr/>
        <a:lstStyle/>
        <a:p>
          <a:pPr algn="ctr"/>
          <a:r>
            <a:rPr lang="ru-RU" sz="2000" b="1" dirty="0" smtClean="0">
              <a:solidFill>
                <a:srgbClr val="FF0000"/>
              </a:solidFill>
            </a:rPr>
            <a:t>СТРАХ ЭКЗАМЕНОВ</a:t>
          </a:r>
          <a:endParaRPr lang="ru-RU" sz="2000" b="1" dirty="0">
            <a:solidFill>
              <a:srgbClr val="FF0000"/>
            </a:solidFill>
          </a:endParaRPr>
        </a:p>
      </dgm:t>
    </dgm:pt>
    <dgm:pt modelId="{0D245CFB-9327-4EC0-92F5-B3DCE6201FB3}" type="parTrans" cxnId="{E272C1DE-DEEC-4608-9334-BC58AEBB31D0}">
      <dgm:prSet/>
      <dgm:spPr/>
      <dgm:t>
        <a:bodyPr/>
        <a:lstStyle/>
        <a:p>
          <a:endParaRPr lang="ru-RU"/>
        </a:p>
      </dgm:t>
    </dgm:pt>
    <dgm:pt modelId="{B0B61BBF-7DF3-4370-98F4-2E56714C0A7E}" type="sibTrans" cxnId="{E272C1DE-DEEC-4608-9334-BC58AEBB31D0}">
      <dgm:prSet/>
      <dgm:spPr/>
      <dgm:t>
        <a:bodyPr/>
        <a:lstStyle/>
        <a:p>
          <a:endParaRPr lang="ru-RU"/>
        </a:p>
      </dgm:t>
    </dgm:pt>
    <dgm:pt modelId="{63D4A4DF-5E4D-4F53-AE1D-254E473DD388}">
      <dgm:prSet phldrT="[Текст]" custT="1"/>
      <dgm:spPr/>
      <dgm:t>
        <a:bodyPr/>
        <a:lstStyle/>
        <a:p>
          <a:r>
            <a:rPr lang="ru-RU" sz="1800" dirty="0" smtClean="0"/>
            <a:t>Тренинги стрессоустойчивости, самоценности, обучение навыкам саморегуляции</a:t>
          </a:r>
          <a:endParaRPr lang="ru-RU" sz="1800" dirty="0"/>
        </a:p>
      </dgm:t>
    </dgm:pt>
    <dgm:pt modelId="{C4C30CE7-2F51-4BFF-82ED-848712D7CB24}" type="parTrans" cxnId="{20091ABF-3917-4C8C-A513-9D53C8D2060A}">
      <dgm:prSet/>
      <dgm:spPr/>
      <dgm:t>
        <a:bodyPr/>
        <a:lstStyle/>
        <a:p>
          <a:endParaRPr lang="ru-RU"/>
        </a:p>
      </dgm:t>
    </dgm:pt>
    <dgm:pt modelId="{CB8EAF15-078D-4863-A0FA-BC8252AAF597}" type="sibTrans" cxnId="{20091ABF-3917-4C8C-A513-9D53C8D2060A}">
      <dgm:prSet/>
      <dgm:spPr/>
      <dgm:t>
        <a:bodyPr/>
        <a:lstStyle/>
        <a:p>
          <a:endParaRPr lang="ru-RU"/>
        </a:p>
      </dgm:t>
    </dgm:pt>
    <dgm:pt modelId="{DD57BD52-8E28-48CA-8C73-EDF025C3D5AB}">
      <dgm:prSet phldrT="[Текст]" custT="1"/>
      <dgm:spPr/>
      <dgm:t>
        <a:bodyPr/>
        <a:lstStyle/>
        <a:p>
          <a:r>
            <a:rPr lang="ru-RU" sz="1800" dirty="0" smtClean="0"/>
            <a:t>Родительские собрания, квесты, деловые игры с целью снизить тревогу, призвать к поддержке детей</a:t>
          </a:r>
          <a:endParaRPr lang="ru-RU" sz="1800" dirty="0"/>
        </a:p>
      </dgm:t>
    </dgm:pt>
    <dgm:pt modelId="{D25249F4-6931-4C2A-9927-50E8017105CE}" type="parTrans" cxnId="{2C2F7CFA-8D70-4F56-AE82-B7F42192BA46}">
      <dgm:prSet/>
      <dgm:spPr/>
      <dgm:t>
        <a:bodyPr/>
        <a:lstStyle/>
        <a:p>
          <a:endParaRPr lang="ru-RU"/>
        </a:p>
      </dgm:t>
    </dgm:pt>
    <dgm:pt modelId="{300B9260-B083-4BFA-9801-D128976B9D6B}" type="sibTrans" cxnId="{2C2F7CFA-8D70-4F56-AE82-B7F42192BA46}">
      <dgm:prSet/>
      <dgm:spPr/>
      <dgm:t>
        <a:bodyPr/>
        <a:lstStyle/>
        <a:p>
          <a:endParaRPr lang="ru-RU"/>
        </a:p>
      </dgm:t>
    </dgm:pt>
    <dgm:pt modelId="{A95B7C6D-F5EA-4111-BC5A-09341C6FEEC7}">
      <dgm:prSet phldrT="[Текст]" custT="1"/>
      <dgm:spPr/>
      <dgm:t>
        <a:bodyPr/>
        <a:lstStyle/>
        <a:p>
          <a:pPr algn="ctr">
            <a:lnSpc>
              <a:spcPct val="100000"/>
            </a:lnSpc>
            <a:spcAft>
              <a:spcPct val="35000"/>
            </a:spcAft>
          </a:pPr>
          <a:r>
            <a:rPr lang="ru-RU" sz="2000" b="1" dirty="0" smtClean="0">
              <a:solidFill>
                <a:srgbClr val="FF0000"/>
              </a:solidFill>
            </a:rPr>
            <a:t>ПОСЯГАТЕЛЬСТВА  НА ПОЛОВУЮ НЕПРИКОСНОВЕННОСТЬ</a:t>
          </a:r>
          <a:endParaRPr lang="ru-RU" sz="2000" b="1" dirty="0">
            <a:solidFill>
              <a:srgbClr val="FF0000"/>
            </a:solidFill>
          </a:endParaRPr>
        </a:p>
      </dgm:t>
    </dgm:pt>
    <dgm:pt modelId="{569C2E9F-CEAA-414C-B387-AEBA6DFEA86D}" type="parTrans" cxnId="{0E39C40E-ECCB-491A-973B-42831533693D}">
      <dgm:prSet/>
      <dgm:spPr/>
      <dgm:t>
        <a:bodyPr/>
        <a:lstStyle/>
        <a:p>
          <a:endParaRPr lang="ru-RU"/>
        </a:p>
      </dgm:t>
    </dgm:pt>
    <dgm:pt modelId="{D27D5AEE-7E03-4156-BA0D-03A97CF4AE23}" type="sibTrans" cxnId="{0E39C40E-ECCB-491A-973B-42831533693D}">
      <dgm:prSet/>
      <dgm:spPr/>
      <dgm:t>
        <a:bodyPr/>
        <a:lstStyle/>
        <a:p>
          <a:endParaRPr lang="ru-RU"/>
        </a:p>
      </dgm:t>
    </dgm:pt>
    <dgm:pt modelId="{798B65BE-75B7-46EA-BCEB-A51909B4AF49}">
      <dgm:prSet phldrT="[Текст]" custT="1"/>
      <dgm:spPr/>
      <dgm:t>
        <a:bodyPr/>
        <a:lstStyle/>
        <a:p>
          <a:r>
            <a:rPr lang="ru-RU" sz="1800" dirty="0" smtClean="0"/>
            <a:t>Лекции для детей и родителей по репродуктивному здоровью детей</a:t>
          </a:r>
          <a:endParaRPr lang="ru-RU" sz="1800" dirty="0"/>
        </a:p>
      </dgm:t>
    </dgm:pt>
    <dgm:pt modelId="{CE438CA2-0BF0-4A60-A552-4881175F18F5}" type="parTrans" cxnId="{58C0452D-EFA0-49D8-B3BD-53E556951535}">
      <dgm:prSet/>
      <dgm:spPr/>
      <dgm:t>
        <a:bodyPr/>
        <a:lstStyle/>
        <a:p>
          <a:endParaRPr lang="ru-RU"/>
        </a:p>
      </dgm:t>
    </dgm:pt>
    <dgm:pt modelId="{5999C005-6FCB-474B-B265-1F89F71D7902}" type="sibTrans" cxnId="{58C0452D-EFA0-49D8-B3BD-53E556951535}">
      <dgm:prSet/>
      <dgm:spPr/>
      <dgm:t>
        <a:bodyPr/>
        <a:lstStyle/>
        <a:p>
          <a:endParaRPr lang="ru-RU"/>
        </a:p>
      </dgm:t>
    </dgm:pt>
    <dgm:pt modelId="{72611274-2BCF-4C0D-9271-20870BA692B2}">
      <dgm:prSet phldrT="[Текст]" custT="1"/>
      <dgm:spPr/>
      <dgm:t>
        <a:bodyPr/>
        <a:lstStyle/>
        <a:p>
          <a:r>
            <a:rPr lang="ru-RU" sz="1800" dirty="0" smtClean="0"/>
            <a:t>Навыки межличностного взаимодействия</a:t>
          </a:r>
          <a:endParaRPr lang="ru-RU" sz="1800" dirty="0"/>
        </a:p>
      </dgm:t>
    </dgm:pt>
    <dgm:pt modelId="{8B51740F-5237-4689-8C89-0CBCDB0F4A6B}" type="parTrans" cxnId="{07A323E7-F3F0-44B3-8856-1B99E1B67A0B}">
      <dgm:prSet/>
      <dgm:spPr/>
      <dgm:t>
        <a:bodyPr/>
        <a:lstStyle/>
        <a:p>
          <a:endParaRPr lang="ru-RU"/>
        </a:p>
      </dgm:t>
    </dgm:pt>
    <dgm:pt modelId="{4BCF3731-0F32-4D8D-8FC4-6BC97E22B7EB}" type="sibTrans" cxnId="{07A323E7-F3F0-44B3-8856-1B99E1B67A0B}">
      <dgm:prSet/>
      <dgm:spPr/>
      <dgm:t>
        <a:bodyPr/>
        <a:lstStyle/>
        <a:p>
          <a:endParaRPr lang="ru-RU"/>
        </a:p>
      </dgm:t>
    </dgm:pt>
    <dgm:pt modelId="{B2D0C628-8584-4B2E-A89B-34CB02D0FE7B}">
      <dgm:prSet phldrT="[Текст]" custT="1"/>
      <dgm:spPr/>
      <dgm:t>
        <a:bodyPr/>
        <a:lstStyle/>
        <a:p>
          <a:pPr algn="ctr"/>
          <a:r>
            <a:rPr lang="ru-RU" sz="2000" dirty="0" smtClean="0"/>
            <a:t> </a:t>
          </a:r>
          <a:r>
            <a:rPr lang="ru-RU" sz="2000" b="1" dirty="0" smtClean="0">
              <a:solidFill>
                <a:srgbClr val="FF0000"/>
              </a:solidFill>
            </a:rPr>
            <a:t>ПСИХОЛОГИЧЕСКАЯ БЕЗОПАСНОСТЬ В ОУ</a:t>
          </a:r>
          <a:endParaRPr lang="ru-RU" sz="2000" b="1" dirty="0">
            <a:solidFill>
              <a:srgbClr val="FF0000"/>
            </a:solidFill>
          </a:endParaRPr>
        </a:p>
      </dgm:t>
    </dgm:pt>
    <dgm:pt modelId="{DD33BA2F-D417-43DC-8278-79E2A18EA080}" type="parTrans" cxnId="{C30318A8-70B5-4BB8-BD52-A27D30EC16AF}">
      <dgm:prSet/>
      <dgm:spPr/>
      <dgm:t>
        <a:bodyPr/>
        <a:lstStyle/>
        <a:p>
          <a:endParaRPr lang="ru-RU"/>
        </a:p>
      </dgm:t>
    </dgm:pt>
    <dgm:pt modelId="{4A0F2594-6B80-4DA7-A6A1-4B7CD206EB2D}" type="sibTrans" cxnId="{C30318A8-70B5-4BB8-BD52-A27D30EC16AF}">
      <dgm:prSet/>
      <dgm:spPr/>
      <dgm:t>
        <a:bodyPr/>
        <a:lstStyle/>
        <a:p>
          <a:endParaRPr lang="ru-RU"/>
        </a:p>
      </dgm:t>
    </dgm:pt>
    <dgm:pt modelId="{1BEC610B-AEF0-47D2-BACC-8734D3D84613}">
      <dgm:prSet phldrT="[Текст]" custT="1"/>
      <dgm:spPr/>
      <dgm:t>
        <a:bodyPr/>
        <a:lstStyle/>
        <a:p>
          <a:r>
            <a:rPr lang="ru-RU" sz="1800" dirty="0" smtClean="0"/>
            <a:t>Вовлеченность учителей в образовательный процесс</a:t>
          </a:r>
          <a:endParaRPr lang="ru-RU" sz="1800" dirty="0"/>
        </a:p>
      </dgm:t>
    </dgm:pt>
    <dgm:pt modelId="{910AA7DB-F8CA-4401-919F-E4E6DA6A6B35}" type="parTrans" cxnId="{24E4FD94-B33F-46A8-9516-EE95EE1D134D}">
      <dgm:prSet/>
      <dgm:spPr/>
      <dgm:t>
        <a:bodyPr/>
        <a:lstStyle/>
        <a:p>
          <a:endParaRPr lang="ru-RU"/>
        </a:p>
      </dgm:t>
    </dgm:pt>
    <dgm:pt modelId="{D69C9806-8F38-4CF5-9A97-D8FEEBC7F67A}" type="sibTrans" cxnId="{24E4FD94-B33F-46A8-9516-EE95EE1D134D}">
      <dgm:prSet/>
      <dgm:spPr/>
      <dgm:t>
        <a:bodyPr/>
        <a:lstStyle/>
        <a:p>
          <a:endParaRPr lang="ru-RU"/>
        </a:p>
      </dgm:t>
    </dgm:pt>
    <dgm:pt modelId="{0DAF07A4-44AE-465E-BBD3-953C1EC3D869}">
      <dgm:prSet phldrT="[Текст]" custT="1"/>
      <dgm:spPr/>
      <dgm:t>
        <a:bodyPr/>
        <a:lstStyle/>
        <a:p>
          <a:r>
            <a:rPr lang="ru-RU" sz="1800" dirty="0" smtClean="0"/>
            <a:t>Профилактика эмоционального выгорания педагогов: интервизии, супервизии, разбор сложных случаев, повышение психологических компетенций</a:t>
          </a:r>
          <a:endParaRPr lang="ru-RU" sz="1800" dirty="0"/>
        </a:p>
      </dgm:t>
    </dgm:pt>
    <dgm:pt modelId="{C5C4C7F7-E5C7-4202-B346-BA20E78F5248}" type="parTrans" cxnId="{AF01744B-4C3C-444D-B5B0-3D4940147A96}">
      <dgm:prSet/>
      <dgm:spPr/>
      <dgm:t>
        <a:bodyPr/>
        <a:lstStyle/>
        <a:p>
          <a:endParaRPr lang="ru-RU"/>
        </a:p>
      </dgm:t>
    </dgm:pt>
    <dgm:pt modelId="{49F3A5A8-19AD-438B-A92E-E4BB526E5B2C}" type="sibTrans" cxnId="{AF01744B-4C3C-444D-B5B0-3D4940147A96}">
      <dgm:prSet/>
      <dgm:spPr/>
      <dgm:t>
        <a:bodyPr/>
        <a:lstStyle/>
        <a:p>
          <a:endParaRPr lang="ru-RU"/>
        </a:p>
      </dgm:t>
    </dgm:pt>
    <dgm:pt modelId="{32D94FA7-2A07-4F10-A5CF-692E12CC9D6C}">
      <dgm:prSet phldrT="[Текст]" custT="1"/>
      <dgm:spPr/>
      <dgm:t>
        <a:bodyPr/>
        <a:lstStyle/>
        <a:p>
          <a:r>
            <a:rPr lang="ru-RU" sz="1800" dirty="0" smtClean="0"/>
            <a:t>Выявление рисков сексуального насилия </a:t>
          </a:r>
          <a:endParaRPr lang="ru-RU" sz="1800" dirty="0"/>
        </a:p>
      </dgm:t>
    </dgm:pt>
    <dgm:pt modelId="{17AADAD1-2465-49CA-8F08-91224FEC3BBC}" type="parTrans" cxnId="{8BA8FBDF-1032-4076-B4B8-39E7C976FDD4}">
      <dgm:prSet/>
      <dgm:spPr/>
      <dgm:t>
        <a:bodyPr/>
        <a:lstStyle/>
        <a:p>
          <a:endParaRPr lang="ru-RU"/>
        </a:p>
      </dgm:t>
    </dgm:pt>
    <dgm:pt modelId="{A03613D4-E424-4DA7-92DF-225F48ED32DC}" type="sibTrans" cxnId="{8BA8FBDF-1032-4076-B4B8-39E7C976FDD4}">
      <dgm:prSet/>
      <dgm:spPr/>
      <dgm:t>
        <a:bodyPr/>
        <a:lstStyle/>
        <a:p>
          <a:endParaRPr lang="ru-RU"/>
        </a:p>
      </dgm:t>
    </dgm:pt>
    <dgm:pt modelId="{A4A55CE1-A821-442D-9A7F-60F61DAE9DE3}">
      <dgm:prSet phldrT="[Текст]" custT="1"/>
      <dgm:spPr/>
      <dgm:t>
        <a:bodyPr/>
        <a:lstStyle/>
        <a:p>
          <a:endParaRPr lang="ru-RU" sz="1800" dirty="0"/>
        </a:p>
      </dgm:t>
    </dgm:pt>
    <dgm:pt modelId="{21DC95AF-C3D7-4B3C-8B3C-6E4DD5E6E764}" type="parTrans" cxnId="{C9D5B226-1D26-4A26-A3D5-701D4D870058}">
      <dgm:prSet/>
      <dgm:spPr/>
      <dgm:t>
        <a:bodyPr/>
        <a:lstStyle/>
        <a:p>
          <a:endParaRPr lang="ru-RU"/>
        </a:p>
      </dgm:t>
    </dgm:pt>
    <dgm:pt modelId="{1292C978-B315-4173-9F16-789151428D71}" type="sibTrans" cxnId="{C9D5B226-1D26-4A26-A3D5-701D4D870058}">
      <dgm:prSet/>
      <dgm:spPr/>
      <dgm:t>
        <a:bodyPr/>
        <a:lstStyle/>
        <a:p>
          <a:endParaRPr lang="ru-RU"/>
        </a:p>
      </dgm:t>
    </dgm:pt>
    <dgm:pt modelId="{AAE8CB42-5857-4493-82CA-96555D3FE7CF}">
      <dgm:prSet custT="1"/>
      <dgm:spPr/>
      <dgm:t>
        <a:bodyPr/>
        <a:lstStyle/>
        <a:p>
          <a:r>
            <a:rPr lang="ru-RU" sz="1800" dirty="0" smtClean="0"/>
            <a:t>Обеспечение эмоциональной доступности педагогов и  удовлетворение основных потребностей в личностно- доверительном общении</a:t>
          </a:r>
        </a:p>
      </dgm:t>
    </dgm:pt>
    <dgm:pt modelId="{7E8D04DA-BD2B-4ADF-80C7-DA6E3D2596DF}" type="parTrans" cxnId="{DBAF9F5B-1059-40A9-8E2B-4AE6DA4D8D02}">
      <dgm:prSet/>
      <dgm:spPr/>
      <dgm:t>
        <a:bodyPr/>
        <a:lstStyle/>
        <a:p>
          <a:endParaRPr lang="ru-RU"/>
        </a:p>
      </dgm:t>
    </dgm:pt>
    <dgm:pt modelId="{E60BE277-E5C9-4FFB-9659-D968D71CC71C}" type="sibTrans" cxnId="{DBAF9F5B-1059-40A9-8E2B-4AE6DA4D8D02}">
      <dgm:prSet/>
      <dgm:spPr/>
      <dgm:t>
        <a:bodyPr/>
        <a:lstStyle/>
        <a:p>
          <a:endParaRPr lang="ru-RU"/>
        </a:p>
      </dgm:t>
    </dgm:pt>
    <dgm:pt modelId="{2B93D22B-69D7-4D85-A9AC-B82B78DB3FF1}">
      <dgm:prSet phldrT="[Текст]" custT="1"/>
      <dgm:spPr/>
      <dgm:t>
        <a:bodyPr/>
        <a:lstStyle/>
        <a:p>
          <a:r>
            <a:rPr lang="ru-RU" sz="1800" dirty="0" smtClean="0"/>
            <a:t>укрепление психического здоровья</a:t>
          </a:r>
          <a:endParaRPr lang="ru-RU" sz="1800" dirty="0"/>
        </a:p>
      </dgm:t>
    </dgm:pt>
    <dgm:pt modelId="{275B2C0D-2D0C-4EF8-98CB-DA489312957E}" type="parTrans" cxnId="{46358233-87A4-4418-A264-34689920E4A4}">
      <dgm:prSet/>
      <dgm:spPr/>
      <dgm:t>
        <a:bodyPr/>
        <a:lstStyle/>
        <a:p>
          <a:endParaRPr lang="ru-RU"/>
        </a:p>
      </dgm:t>
    </dgm:pt>
    <dgm:pt modelId="{B5889B4E-D567-43AE-B03D-357E7AED8030}" type="sibTrans" cxnId="{46358233-87A4-4418-A264-34689920E4A4}">
      <dgm:prSet/>
      <dgm:spPr/>
      <dgm:t>
        <a:bodyPr/>
        <a:lstStyle/>
        <a:p>
          <a:endParaRPr lang="ru-RU"/>
        </a:p>
      </dgm:t>
    </dgm:pt>
    <dgm:pt modelId="{25E14107-E05E-4488-8CF1-B3A9C5E054F8}">
      <dgm:prSet phldrT="[Текст]" custT="1"/>
      <dgm:spPr/>
      <dgm:t>
        <a:bodyPr/>
        <a:lstStyle/>
        <a:p>
          <a:r>
            <a:rPr lang="ru-RU" sz="1800" dirty="0" smtClean="0"/>
            <a:t>Семьеведение</a:t>
          </a:r>
          <a:endParaRPr lang="ru-RU" sz="1800" dirty="0"/>
        </a:p>
      </dgm:t>
    </dgm:pt>
    <dgm:pt modelId="{B661318C-8992-442B-8D19-DB34758EC238}" type="parTrans" cxnId="{05644496-EB9A-4997-BD02-A41B910E3A72}">
      <dgm:prSet/>
      <dgm:spPr/>
      <dgm:t>
        <a:bodyPr/>
        <a:lstStyle/>
        <a:p>
          <a:endParaRPr lang="ru-RU"/>
        </a:p>
      </dgm:t>
    </dgm:pt>
    <dgm:pt modelId="{FAB6EF7C-2CC6-4285-8E86-D1D701847DE1}" type="sibTrans" cxnId="{05644496-EB9A-4997-BD02-A41B910E3A72}">
      <dgm:prSet/>
      <dgm:spPr/>
      <dgm:t>
        <a:bodyPr/>
        <a:lstStyle/>
        <a:p>
          <a:endParaRPr lang="ru-RU"/>
        </a:p>
      </dgm:t>
    </dgm:pt>
    <dgm:pt modelId="{25BE4242-7E2A-4E94-8311-9071C3AA72F6}">
      <dgm:prSet phldrT="[Текст]" custT="1"/>
      <dgm:spPr/>
      <dgm:t>
        <a:bodyPr/>
        <a:lstStyle/>
        <a:p>
          <a:r>
            <a:rPr lang="ru-RU" sz="1800" dirty="0" smtClean="0"/>
            <a:t>Тренинги: «Как сказать нет», «Мои границы»</a:t>
          </a:r>
          <a:endParaRPr lang="ru-RU" sz="1800" dirty="0"/>
        </a:p>
      </dgm:t>
    </dgm:pt>
    <dgm:pt modelId="{2CF9AAFA-85AE-43FD-B1BE-34FBD3FCFF7F}" type="parTrans" cxnId="{F63168C6-39E6-4983-8938-93C8E9FC37E2}">
      <dgm:prSet/>
      <dgm:spPr/>
      <dgm:t>
        <a:bodyPr/>
        <a:lstStyle/>
        <a:p>
          <a:endParaRPr lang="ru-RU"/>
        </a:p>
      </dgm:t>
    </dgm:pt>
    <dgm:pt modelId="{5D53907D-692A-46D5-B115-394442F1A570}" type="sibTrans" cxnId="{F63168C6-39E6-4983-8938-93C8E9FC37E2}">
      <dgm:prSet/>
      <dgm:spPr/>
      <dgm:t>
        <a:bodyPr/>
        <a:lstStyle/>
        <a:p>
          <a:endParaRPr lang="ru-RU"/>
        </a:p>
      </dgm:t>
    </dgm:pt>
    <dgm:pt modelId="{2E8CE1F5-255C-48A5-8A7D-55886455DFCA}">
      <dgm:prSet phldrT="[Текст]" custT="1"/>
      <dgm:spPr/>
      <dgm:t>
        <a:bodyPr/>
        <a:lstStyle/>
        <a:p>
          <a:endParaRPr lang="ru-RU" sz="1800" dirty="0"/>
        </a:p>
      </dgm:t>
    </dgm:pt>
    <dgm:pt modelId="{4C1F7315-8C7F-4850-8361-4977C39EDEC6}" type="parTrans" cxnId="{10D00D83-4C03-4686-9A92-10F2A0E412F6}">
      <dgm:prSet/>
      <dgm:spPr/>
      <dgm:t>
        <a:bodyPr/>
        <a:lstStyle/>
        <a:p>
          <a:endParaRPr lang="ru-RU"/>
        </a:p>
      </dgm:t>
    </dgm:pt>
    <dgm:pt modelId="{900C2791-9F29-4387-BAD4-09B9DDCCB267}" type="sibTrans" cxnId="{10D00D83-4C03-4686-9A92-10F2A0E412F6}">
      <dgm:prSet/>
      <dgm:spPr/>
      <dgm:t>
        <a:bodyPr/>
        <a:lstStyle/>
        <a:p>
          <a:endParaRPr lang="ru-RU"/>
        </a:p>
      </dgm:t>
    </dgm:pt>
    <dgm:pt modelId="{B798BFB3-8D3D-44DF-A46D-E46462B8A96B}">
      <dgm:prSet phldrT="[Текст]" custT="1"/>
      <dgm:spPr/>
      <dgm:t>
        <a:bodyPr/>
        <a:lstStyle/>
        <a:p>
          <a:r>
            <a:rPr lang="ru-RU" sz="1800" dirty="0" smtClean="0"/>
            <a:t>Эффективное взаимодействие всех участников образовательной системы</a:t>
          </a:r>
          <a:endParaRPr lang="ru-RU" sz="1800" dirty="0"/>
        </a:p>
      </dgm:t>
    </dgm:pt>
    <dgm:pt modelId="{2DCF47DB-5E5E-46EE-BDFD-4A548581CCB4}" type="parTrans" cxnId="{619D9030-68FA-4FD2-833C-C7B374FCA326}">
      <dgm:prSet/>
      <dgm:spPr/>
      <dgm:t>
        <a:bodyPr/>
        <a:lstStyle/>
        <a:p>
          <a:endParaRPr lang="ru-RU"/>
        </a:p>
      </dgm:t>
    </dgm:pt>
    <dgm:pt modelId="{D79D1DB2-73F2-4D02-9F82-5B5E1686E2DA}" type="sibTrans" cxnId="{619D9030-68FA-4FD2-833C-C7B374FCA326}">
      <dgm:prSet/>
      <dgm:spPr/>
      <dgm:t>
        <a:bodyPr/>
        <a:lstStyle/>
        <a:p>
          <a:endParaRPr lang="ru-RU"/>
        </a:p>
      </dgm:t>
    </dgm:pt>
    <dgm:pt modelId="{87EA2F0A-B78E-473E-9AB1-184FCD1EEA08}">
      <dgm:prSet phldrT="[Текст]" custT="1"/>
      <dgm:spPr/>
      <dgm:t>
        <a:bodyPr/>
        <a:lstStyle/>
        <a:p>
          <a:r>
            <a:rPr lang="ru-RU" sz="1800" dirty="0" smtClean="0"/>
            <a:t>Обязательное исполнение системы правил </a:t>
          </a:r>
          <a:endParaRPr lang="ru-RU" sz="1800" dirty="0"/>
        </a:p>
      </dgm:t>
    </dgm:pt>
    <dgm:pt modelId="{AD9BC084-2F18-4334-BC77-A44E82596C75}" type="parTrans" cxnId="{C90D52B4-86CD-4A7D-947E-299F684A49E5}">
      <dgm:prSet/>
      <dgm:spPr/>
      <dgm:t>
        <a:bodyPr/>
        <a:lstStyle/>
        <a:p>
          <a:endParaRPr lang="ru-RU"/>
        </a:p>
      </dgm:t>
    </dgm:pt>
    <dgm:pt modelId="{0B3A6C0A-6F62-40B3-9EA4-977E6C3334A5}" type="sibTrans" cxnId="{C90D52B4-86CD-4A7D-947E-299F684A49E5}">
      <dgm:prSet/>
      <dgm:spPr/>
      <dgm:t>
        <a:bodyPr/>
        <a:lstStyle/>
        <a:p>
          <a:endParaRPr lang="ru-RU"/>
        </a:p>
      </dgm:t>
    </dgm:pt>
    <dgm:pt modelId="{9AB37017-F986-42AE-9B7A-2532CAAD4F93}" type="pres">
      <dgm:prSet presAssocID="{84273AEF-39D6-4B32-8FD7-0F92185441C7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76B794C-93CE-49B4-B007-D25589D3398E}" type="pres">
      <dgm:prSet presAssocID="{8C341560-7FDE-47BD-B041-8A4B1129B37A}" presName="compositeNode" presStyleCnt="0">
        <dgm:presLayoutVars>
          <dgm:bulletEnabled val="1"/>
        </dgm:presLayoutVars>
      </dgm:prSet>
      <dgm:spPr/>
    </dgm:pt>
    <dgm:pt modelId="{DCC6E79B-EABE-42B8-80CE-DA938C5D4240}" type="pres">
      <dgm:prSet presAssocID="{8C341560-7FDE-47BD-B041-8A4B1129B37A}" presName="image" presStyleLbl="fgImgPlace1" presStyleIdx="0" presStyleCnt="3" custLinFactNeighborX="438" custLinFactNeighborY="-621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  <dgm:t>
        <a:bodyPr/>
        <a:lstStyle/>
        <a:p>
          <a:endParaRPr lang="ru-RU"/>
        </a:p>
      </dgm:t>
    </dgm:pt>
    <dgm:pt modelId="{09C6BB17-BFC2-4076-8B3E-FD8378B71E15}" type="pres">
      <dgm:prSet presAssocID="{8C341560-7FDE-47BD-B041-8A4B1129B37A}" presName="childNode" presStyleLbl="node1" presStyleIdx="0" presStyleCnt="3" custScaleX="114583" custScaleY="108099" custLinFactNeighborX="-1334" custLinFactNeighborY="37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0FCAB8-4BAA-4204-96F6-3E177B15BD32}" type="pres">
      <dgm:prSet presAssocID="{8C341560-7FDE-47BD-B041-8A4B1129B37A}" presName="parentNode" presStyleLbl="revTx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663D08-41C8-43E2-A3CC-7A0FE5636696}" type="pres">
      <dgm:prSet presAssocID="{B0B61BBF-7DF3-4370-98F4-2E56714C0A7E}" presName="sibTrans" presStyleCnt="0"/>
      <dgm:spPr/>
    </dgm:pt>
    <dgm:pt modelId="{0946D1DF-799C-4208-94C7-C8B0EA2E71DA}" type="pres">
      <dgm:prSet presAssocID="{A95B7C6D-F5EA-4111-BC5A-09341C6FEEC7}" presName="compositeNode" presStyleCnt="0">
        <dgm:presLayoutVars>
          <dgm:bulletEnabled val="1"/>
        </dgm:presLayoutVars>
      </dgm:prSet>
      <dgm:spPr/>
    </dgm:pt>
    <dgm:pt modelId="{F3D11B4A-D1A2-4D97-B1DA-73F4721C6EE6}" type="pres">
      <dgm:prSet presAssocID="{A95B7C6D-F5EA-4111-BC5A-09341C6FEEC7}" presName="image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ru-RU"/>
        </a:p>
      </dgm:t>
    </dgm:pt>
    <dgm:pt modelId="{3B1674A3-0282-4A29-86B6-C82DC304A7B2}" type="pres">
      <dgm:prSet presAssocID="{A95B7C6D-F5EA-4111-BC5A-09341C6FEEC7}" presName="childNode" presStyleLbl="node1" presStyleIdx="1" presStyleCnt="3" custScaleX="110735" custScaleY="103944" custLinFactNeighborX="3654" custLinFactNeighborY="48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1E280B-2C5E-4619-AB02-374185BA1BC0}" type="pres">
      <dgm:prSet presAssocID="{A95B7C6D-F5EA-4111-BC5A-09341C6FEEC7}" presName="parentNode" presStyleLbl="revTx" presStyleIdx="1" presStyleCnt="3" custLinFactNeighborX="-25828" custLinFactNeighborY="-43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84AA6B-ACD0-4171-AA7B-58F23BC12840}" type="pres">
      <dgm:prSet presAssocID="{D27D5AEE-7E03-4156-BA0D-03A97CF4AE23}" presName="sibTrans" presStyleCnt="0"/>
      <dgm:spPr/>
    </dgm:pt>
    <dgm:pt modelId="{002EDC35-DDFA-48BB-91C9-4C704A2D75BC}" type="pres">
      <dgm:prSet presAssocID="{B2D0C628-8584-4B2E-A89B-34CB02D0FE7B}" presName="compositeNode" presStyleCnt="0">
        <dgm:presLayoutVars>
          <dgm:bulletEnabled val="1"/>
        </dgm:presLayoutVars>
      </dgm:prSet>
      <dgm:spPr/>
    </dgm:pt>
    <dgm:pt modelId="{044298CB-A4B0-494F-8786-86895ADFDE01}" type="pres">
      <dgm:prSet presAssocID="{B2D0C628-8584-4B2E-A89B-34CB02D0FE7B}" presName="imag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062517A-0D80-49AA-BC07-4B6DF906F4EC}" type="pres">
      <dgm:prSet presAssocID="{B2D0C628-8584-4B2E-A89B-34CB02D0FE7B}" presName="childNode" presStyleLbl="node1" presStyleIdx="2" presStyleCnt="3" custScaleX="122078" custScaleY="106270" custLinFactNeighborX="3241" custLinFactNeighborY="44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3A939B-9305-43CC-8D97-3B0C0F7244F0}" type="pres">
      <dgm:prSet presAssocID="{B2D0C628-8584-4B2E-A89B-34CB02D0FE7B}" presName="parentNode" presStyleLbl="revTx" presStyleIdx="2" presStyleCnt="3" custLinFactNeighborX="-45790" custLinFactNeighborY="-43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7A323E7-F3F0-44B3-8856-1B99E1B67A0B}" srcId="{A95B7C6D-F5EA-4111-BC5A-09341C6FEEC7}" destId="{72611274-2BCF-4C0D-9271-20870BA692B2}" srcOrd="1" destOrd="0" parTransId="{8B51740F-5237-4689-8C89-0CBCDB0F4A6B}" sibTransId="{4BCF3731-0F32-4D8D-8FC4-6BC97E22B7EB}"/>
    <dgm:cxn modelId="{72B1D06C-AC0B-4AD5-B57B-D2301A8453A8}" type="presOf" srcId="{25E14107-E05E-4488-8CF1-B3A9C5E054F8}" destId="{3B1674A3-0282-4A29-86B6-C82DC304A7B2}" srcOrd="0" destOrd="3" presId="urn:microsoft.com/office/officeart/2005/8/layout/hList2"/>
    <dgm:cxn modelId="{8DD36E62-9024-4E0E-BA1D-09ABDDFAD80D}" type="presOf" srcId="{25BE4242-7E2A-4E94-8311-9071C3AA72F6}" destId="{3B1674A3-0282-4A29-86B6-C82DC304A7B2}" srcOrd="0" destOrd="4" presId="urn:microsoft.com/office/officeart/2005/8/layout/hList2"/>
    <dgm:cxn modelId="{C8DDD374-3546-4A1F-A59E-E182C7ED3074}" type="presOf" srcId="{798B65BE-75B7-46EA-BCEB-A51909B4AF49}" destId="{3B1674A3-0282-4A29-86B6-C82DC304A7B2}" srcOrd="0" destOrd="0" presId="urn:microsoft.com/office/officeart/2005/8/layout/hList2"/>
    <dgm:cxn modelId="{E1F63085-FBE8-4B68-B890-ED0FBF84B0BD}" type="presOf" srcId="{2E8CE1F5-255C-48A5-8A7D-55886455DFCA}" destId="{6062517A-0D80-49AA-BC07-4B6DF906F4EC}" srcOrd="0" destOrd="5" presId="urn:microsoft.com/office/officeart/2005/8/layout/hList2"/>
    <dgm:cxn modelId="{10CAD764-BBC8-46D8-B8F6-6B197C7AA802}" type="presOf" srcId="{2B93D22B-69D7-4D85-A9AC-B82B78DB3FF1}" destId="{6062517A-0D80-49AA-BC07-4B6DF906F4EC}" srcOrd="0" destOrd="2" presId="urn:microsoft.com/office/officeart/2005/8/layout/hList2"/>
    <dgm:cxn modelId="{AF01744B-4C3C-444D-B5B0-3D4940147A96}" srcId="{8C341560-7FDE-47BD-B041-8A4B1129B37A}" destId="{0DAF07A4-44AE-465E-BBD3-953C1EC3D869}" srcOrd="2" destOrd="0" parTransId="{C5C4C7F7-E5C7-4202-B346-BA20E78F5248}" sibTransId="{49F3A5A8-19AD-438B-A92E-E4BB526E5B2C}"/>
    <dgm:cxn modelId="{C30318A8-70B5-4BB8-BD52-A27D30EC16AF}" srcId="{84273AEF-39D6-4B32-8FD7-0F92185441C7}" destId="{B2D0C628-8584-4B2E-A89B-34CB02D0FE7B}" srcOrd="2" destOrd="0" parTransId="{DD33BA2F-D417-43DC-8278-79E2A18EA080}" sibTransId="{4A0F2594-6B80-4DA7-A6A1-4B7CD206EB2D}"/>
    <dgm:cxn modelId="{4755A4AC-765F-45AE-8F0F-5F40A7AB9FA7}" type="presOf" srcId="{84273AEF-39D6-4B32-8FD7-0F92185441C7}" destId="{9AB37017-F986-42AE-9B7A-2532CAAD4F93}" srcOrd="0" destOrd="0" presId="urn:microsoft.com/office/officeart/2005/8/layout/hList2"/>
    <dgm:cxn modelId="{24E4FD94-B33F-46A8-9516-EE95EE1D134D}" srcId="{B2D0C628-8584-4B2E-A89B-34CB02D0FE7B}" destId="{1BEC610B-AEF0-47D2-BACC-8734D3D84613}" srcOrd="0" destOrd="0" parTransId="{910AA7DB-F8CA-4401-919F-E4E6DA6A6B35}" sibTransId="{D69C9806-8F38-4CF5-9A97-D8FEEBC7F67A}"/>
    <dgm:cxn modelId="{FFFE86E1-B859-4AF2-ACBC-84BB58C69D94}" type="presOf" srcId="{B798BFB3-8D3D-44DF-A46D-E46462B8A96B}" destId="{6062517A-0D80-49AA-BC07-4B6DF906F4EC}" srcOrd="0" destOrd="3" presId="urn:microsoft.com/office/officeart/2005/8/layout/hList2"/>
    <dgm:cxn modelId="{6230BB90-9D4C-4493-BED9-B95BECB57755}" type="presOf" srcId="{1BEC610B-AEF0-47D2-BACC-8734D3D84613}" destId="{6062517A-0D80-49AA-BC07-4B6DF906F4EC}" srcOrd="0" destOrd="0" presId="urn:microsoft.com/office/officeart/2005/8/layout/hList2"/>
    <dgm:cxn modelId="{94CEEC83-8444-4764-9B84-0BEFB129318F}" type="presOf" srcId="{DD57BD52-8E28-48CA-8C73-EDF025C3D5AB}" destId="{09C6BB17-BFC2-4076-8B3E-FD8378B71E15}" srcOrd="0" destOrd="1" presId="urn:microsoft.com/office/officeart/2005/8/layout/hList2"/>
    <dgm:cxn modelId="{58C0452D-EFA0-49D8-B3BD-53E556951535}" srcId="{A95B7C6D-F5EA-4111-BC5A-09341C6FEEC7}" destId="{798B65BE-75B7-46EA-BCEB-A51909B4AF49}" srcOrd="0" destOrd="0" parTransId="{CE438CA2-0BF0-4A60-A552-4881175F18F5}" sibTransId="{5999C005-6FCB-474B-B265-1F89F71D7902}"/>
    <dgm:cxn modelId="{E272C1DE-DEEC-4608-9334-BC58AEBB31D0}" srcId="{84273AEF-39D6-4B32-8FD7-0F92185441C7}" destId="{8C341560-7FDE-47BD-B041-8A4B1129B37A}" srcOrd="0" destOrd="0" parTransId="{0D245CFB-9327-4EC0-92F5-B3DCE6201FB3}" sibTransId="{B0B61BBF-7DF3-4370-98F4-2E56714C0A7E}"/>
    <dgm:cxn modelId="{EB18EB0F-0D9A-4D59-AD93-6120C24DEEFB}" type="presOf" srcId="{B2D0C628-8584-4B2E-A89B-34CB02D0FE7B}" destId="{073A939B-9305-43CC-8D97-3B0C0F7244F0}" srcOrd="0" destOrd="0" presId="urn:microsoft.com/office/officeart/2005/8/layout/hList2"/>
    <dgm:cxn modelId="{C9D5B226-1D26-4A26-A3D5-701D4D870058}" srcId="{B2D0C628-8584-4B2E-A89B-34CB02D0FE7B}" destId="{A4A55CE1-A821-442D-9A7F-60F61DAE9DE3}" srcOrd="6" destOrd="0" parTransId="{21DC95AF-C3D7-4B3C-8B3C-6E4DD5E6E764}" sibTransId="{1292C978-B315-4173-9F16-789151428D71}"/>
    <dgm:cxn modelId="{2C2F7CFA-8D70-4F56-AE82-B7F42192BA46}" srcId="{8C341560-7FDE-47BD-B041-8A4B1129B37A}" destId="{DD57BD52-8E28-48CA-8C73-EDF025C3D5AB}" srcOrd="1" destOrd="0" parTransId="{D25249F4-6931-4C2A-9927-50E8017105CE}" sibTransId="{300B9260-B083-4BFA-9801-D128976B9D6B}"/>
    <dgm:cxn modelId="{10D00D83-4C03-4686-9A92-10F2A0E412F6}" srcId="{B2D0C628-8584-4B2E-A89B-34CB02D0FE7B}" destId="{2E8CE1F5-255C-48A5-8A7D-55886455DFCA}" srcOrd="5" destOrd="0" parTransId="{4C1F7315-8C7F-4850-8361-4977C39EDEC6}" sibTransId="{900C2791-9F29-4387-BAD4-09B9DDCCB267}"/>
    <dgm:cxn modelId="{05644496-EB9A-4997-BD02-A41B910E3A72}" srcId="{A95B7C6D-F5EA-4111-BC5A-09341C6FEEC7}" destId="{25E14107-E05E-4488-8CF1-B3A9C5E054F8}" srcOrd="3" destOrd="0" parTransId="{B661318C-8992-442B-8D19-DB34758EC238}" sibTransId="{FAB6EF7C-2CC6-4285-8E86-D1D701847DE1}"/>
    <dgm:cxn modelId="{BA1A6ED3-F309-4276-B679-6560E986F252}" type="presOf" srcId="{63D4A4DF-5E4D-4F53-AE1D-254E473DD388}" destId="{09C6BB17-BFC2-4076-8B3E-FD8378B71E15}" srcOrd="0" destOrd="0" presId="urn:microsoft.com/office/officeart/2005/8/layout/hList2"/>
    <dgm:cxn modelId="{A099273E-83A4-4BDE-A5CF-8996B69031A8}" type="presOf" srcId="{8C341560-7FDE-47BD-B041-8A4B1129B37A}" destId="{350FCAB8-4BAA-4204-96F6-3E177B15BD32}" srcOrd="0" destOrd="0" presId="urn:microsoft.com/office/officeart/2005/8/layout/hList2"/>
    <dgm:cxn modelId="{58655A90-B112-4F4D-B184-26881BD77CB7}" type="presOf" srcId="{72611274-2BCF-4C0D-9271-20870BA692B2}" destId="{3B1674A3-0282-4A29-86B6-C82DC304A7B2}" srcOrd="0" destOrd="1" presId="urn:microsoft.com/office/officeart/2005/8/layout/hList2"/>
    <dgm:cxn modelId="{F6D31051-7D37-487F-B52D-AEFB6599098D}" type="presOf" srcId="{87EA2F0A-B78E-473E-9AB1-184FCD1EEA08}" destId="{6062517A-0D80-49AA-BC07-4B6DF906F4EC}" srcOrd="0" destOrd="4" presId="urn:microsoft.com/office/officeart/2005/8/layout/hList2"/>
    <dgm:cxn modelId="{0E39C40E-ECCB-491A-973B-42831533693D}" srcId="{84273AEF-39D6-4B32-8FD7-0F92185441C7}" destId="{A95B7C6D-F5EA-4111-BC5A-09341C6FEEC7}" srcOrd="1" destOrd="0" parTransId="{569C2E9F-CEAA-414C-B387-AEBA6DFEA86D}" sibTransId="{D27D5AEE-7E03-4156-BA0D-03A97CF4AE23}"/>
    <dgm:cxn modelId="{619D9030-68FA-4FD2-833C-C7B374FCA326}" srcId="{B2D0C628-8584-4B2E-A89B-34CB02D0FE7B}" destId="{B798BFB3-8D3D-44DF-A46D-E46462B8A96B}" srcOrd="3" destOrd="0" parTransId="{2DCF47DB-5E5E-46EE-BDFD-4A548581CCB4}" sibTransId="{D79D1DB2-73F2-4D02-9F82-5B5E1686E2DA}"/>
    <dgm:cxn modelId="{4878ACC1-224A-47F4-BAD7-9FEA1C422567}" type="presOf" srcId="{A95B7C6D-F5EA-4111-BC5A-09341C6FEEC7}" destId="{191E280B-2C5E-4619-AB02-374185BA1BC0}" srcOrd="0" destOrd="0" presId="urn:microsoft.com/office/officeart/2005/8/layout/hList2"/>
    <dgm:cxn modelId="{8BA8FBDF-1032-4076-B4B8-39E7C976FDD4}" srcId="{A95B7C6D-F5EA-4111-BC5A-09341C6FEEC7}" destId="{32D94FA7-2A07-4F10-A5CF-692E12CC9D6C}" srcOrd="2" destOrd="0" parTransId="{17AADAD1-2465-49CA-8F08-91224FEC3BBC}" sibTransId="{A03613D4-E424-4DA7-92DF-225F48ED32DC}"/>
    <dgm:cxn modelId="{F63168C6-39E6-4983-8938-93C8E9FC37E2}" srcId="{A95B7C6D-F5EA-4111-BC5A-09341C6FEEC7}" destId="{25BE4242-7E2A-4E94-8311-9071C3AA72F6}" srcOrd="4" destOrd="0" parTransId="{2CF9AAFA-85AE-43FD-B1BE-34FBD3FCFF7F}" sibTransId="{5D53907D-692A-46D5-B115-394442F1A570}"/>
    <dgm:cxn modelId="{91BDE8CC-DD13-40D7-930F-55B3B8837453}" type="presOf" srcId="{A4A55CE1-A821-442D-9A7F-60F61DAE9DE3}" destId="{6062517A-0D80-49AA-BC07-4B6DF906F4EC}" srcOrd="0" destOrd="6" presId="urn:microsoft.com/office/officeart/2005/8/layout/hList2"/>
    <dgm:cxn modelId="{46358233-87A4-4418-A264-34689920E4A4}" srcId="{B2D0C628-8584-4B2E-A89B-34CB02D0FE7B}" destId="{2B93D22B-69D7-4D85-A9AC-B82B78DB3FF1}" srcOrd="2" destOrd="0" parTransId="{275B2C0D-2D0C-4EF8-98CB-DA489312957E}" sibTransId="{B5889B4E-D567-43AE-B03D-357E7AED8030}"/>
    <dgm:cxn modelId="{DBAF9F5B-1059-40A9-8E2B-4AE6DA4D8D02}" srcId="{B2D0C628-8584-4B2E-A89B-34CB02D0FE7B}" destId="{AAE8CB42-5857-4493-82CA-96555D3FE7CF}" srcOrd="1" destOrd="0" parTransId="{7E8D04DA-BD2B-4ADF-80C7-DA6E3D2596DF}" sibTransId="{E60BE277-E5C9-4FFB-9659-D968D71CC71C}"/>
    <dgm:cxn modelId="{537A1B29-D5E2-452D-ACAB-6D91F9DA5B26}" type="presOf" srcId="{32D94FA7-2A07-4F10-A5CF-692E12CC9D6C}" destId="{3B1674A3-0282-4A29-86B6-C82DC304A7B2}" srcOrd="0" destOrd="2" presId="urn:microsoft.com/office/officeart/2005/8/layout/hList2"/>
    <dgm:cxn modelId="{FDE607A1-EAFA-46B2-891A-066E822C0B2A}" type="presOf" srcId="{AAE8CB42-5857-4493-82CA-96555D3FE7CF}" destId="{6062517A-0D80-49AA-BC07-4B6DF906F4EC}" srcOrd="0" destOrd="1" presId="urn:microsoft.com/office/officeart/2005/8/layout/hList2"/>
    <dgm:cxn modelId="{15111D23-A0B9-4019-8677-3C10A9CA7586}" type="presOf" srcId="{0DAF07A4-44AE-465E-BBD3-953C1EC3D869}" destId="{09C6BB17-BFC2-4076-8B3E-FD8378B71E15}" srcOrd="0" destOrd="2" presId="urn:microsoft.com/office/officeart/2005/8/layout/hList2"/>
    <dgm:cxn modelId="{C90D52B4-86CD-4A7D-947E-299F684A49E5}" srcId="{B2D0C628-8584-4B2E-A89B-34CB02D0FE7B}" destId="{87EA2F0A-B78E-473E-9AB1-184FCD1EEA08}" srcOrd="4" destOrd="0" parTransId="{AD9BC084-2F18-4334-BC77-A44E82596C75}" sibTransId="{0B3A6C0A-6F62-40B3-9EA4-977E6C3334A5}"/>
    <dgm:cxn modelId="{20091ABF-3917-4C8C-A513-9D53C8D2060A}" srcId="{8C341560-7FDE-47BD-B041-8A4B1129B37A}" destId="{63D4A4DF-5E4D-4F53-AE1D-254E473DD388}" srcOrd="0" destOrd="0" parTransId="{C4C30CE7-2F51-4BFF-82ED-848712D7CB24}" sibTransId="{CB8EAF15-078D-4863-A0FA-BC8252AAF597}"/>
    <dgm:cxn modelId="{E0DAA0F6-91B6-43B3-AAA7-C309F94AA6F0}" type="presParOf" srcId="{9AB37017-F986-42AE-9B7A-2532CAAD4F93}" destId="{476B794C-93CE-49B4-B007-D25589D3398E}" srcOrd="0" destOrd="0" presId="urn:microsoft.com/office/officeart/2005/8/layout/hList2"/>
    <dgm:cxn modelId="{7DD80D9B-DC6F-4060-9D79-E0CF674F6DFF}" type="presParOf" srcId="{476B794C-93CE-49B4-B007-D25589D3398E}" destId="{DCC6E79B-EABE-42B8-80CE-DA938C5D4240}" srcOrd="0" destOrd="0" presId="urn:microsoft.com/office/officeart/2005/8/layout/hList2"/>
    <dgm:cxn modelId="{D8FED65B-C083-4343-86DD-BD7C1F2F42A2}" type="presParOf" srcId="{476B794C-93CE-49B4-B007-D25589D3398E}" destId="{09C6BB17-BFC2-4076-8B3E-FD8378B71E15}" srcOrd="1" destOrd="0" presId="urn:microsoft.com/office/officeart/2005/8/layout/hList2"/>
    <dgm:cxn modelId="{8C2557F7-4CF0-409C-9D34-5C542CA27683}" type="presParOf" srcId="{476B794C-93CE-49B4-B007-D25589D3398E}" destId="{350FCAB8-4BAA-4204-96F6-3E177B15BD32}" srcOrd="2" destOrd="0" presId="urn:microsoft.com/office/officeart/2005/8/layout/hList2"/>
    <dgm:cxn modelId="{E6E4B9C7-457D-452C-AD3B-CB858C7F3406}" type="presParOf" srcId="{9AB37017-F986-42AE-9B7A-2532CAAD4F93}" destId="{78663D08-41C8-43E2-A3CC-7A0FE5636696}" srcOrd="1" destOrd="0" presId="urn:microsoft.com/office/officeart/2005/8/layout/hList2"/>
    <dgm:cxn modelId="{B4FD94F1-D891-42DA-AFF5-DF05207E407E}" type="presParOf" srcId="{9AB37017-F986-42AE-9B7A-2532CAAD4F93}" destId="{0946D1DF-799C-4208-94C7-C8B0EA2E71DA}" srcOrd="2" destOrd="0" presId="urn:microsoft.com/office/officeart/2005/8/layout/hList2"/>
    <dgm:cxn modelId="{0F568F02-922D-4C4F-9574-1B35F13B39C1}" type="presParOf" srcId="{0946D1DF-799C-4208-94C7-C8B0EA2E71DA}" destId="{F3D11B4A-D1A2-4D97-B1DA-73F4721C6EE6}" srcOrd="0" destOrd="0" presId="urn:microsoft.com/office/officeart/2005/8/layout/hList2"/>
    <dgm:cxn modelId="{BE697C53-D477-43E4-B714-90505770ECF1}" type="presParOf" srcId="{0946D1DF-799C-4208-94C7-C8B0EA2E71DA}" destId="{3B1674A3-0282-4A29-86B6-C82DC304A7B2}" srcOrd="1" destOrd="0" presId="urn:microsoft.com/office/officeart/2005/8/layout/hList2"/>
    <dgm:cxn modelId="{779A1C6D-4394-4E4D-86F9-501BD2B60A2A}" type="presParOf" srcId="{0946D1DF-799C-4208-94C7-C8B0EA2E71DA}" destId="{191E280B-2C5E-4619-AB02-374185BA1BC0}" srcOrd="2" destOrd="0" presId="urn:microsoft.com/office/officeart/2005/8/layout/hList2"/>
    <dgm:cxn modelId="{A8163539-6A02-4D97-BAF1-7165261EC793}" type="presParOf" srcId="{9AB37017-F986-42AE-9B7A-2532CAAD4F93}" destId="{3584AA6B-ACD0-4171-AA7B-58F23BC12840}" srcOrd="3" destOrd="0" presId="urn:microsoft.com/office/officeart/2005/8/layout/hList2"/>
    <dgm:cxn modelId="{A2668E49-413D-4905-AF1E-9425B63A2B1F}" type="presParOf" srcId="{9AB37017-F986-42AE-9B7A-2532CAAD4F93}" destId="{002EDC35-DDFA-48BB-91C9-4C704A2D75BC}" srcOrd="4" destOrd="0" presId="urn:microsoft.com/office/officeart/2005/8/layout/hList2"/>
    <dgm:cxn modelId="{9C8AFB74-2015-4DC6-809A-1822FD496F48}" type="presParOf" srcId="{002EDC35-DDFA-48BB-91C9-4C704A2D75BC}" destId="{044298CB-A4B0-494F-8786-86895ADFDE01}" srcOrd="0" destOrd="0" presId="urn:microsoft.com/office/officeart/2005/8/layout/hList2"/>
    <dgm:cxn modelId="{B46C8197-6092-48F0-9465-CADC4495D0E4}" type="presParOf" srcId="{002EDC35-DDFA-48BB-91C9-4C704A2D75BC}" destId="{6062517A-0D80-49AA-BC07-4B6DF906F4EC}" srcOrd="1" destOrd="0" presId="urn:microsoft.com/office/officeart/2005/8/layout/hList2"/>
    <dgm:cxn modelId="{8910C5A8-3FC3-425A-8117-5BCC5BA954C4}" type="presParOf" srcId="{002EDC35-DDFA-48BB-91C9-4C704A2D75BC}" destId="{073A939B-9305-43CC-8D97-3B0C0F7244F0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4273AEF-39D6-4B32-8FD7-0F92185441C7}" type="doc">
      <dgm:prSet loTypeId="urn:microsoft.com/office/officeart/2005/8/layout/h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C341560-7FDE-47BD-B041-8A4B1129B37A}">
      <dgm:prSet phldrT="[Текст]" custT="1"/>
      <dgm:spPr/>
      <dgm:t>
        <a:bodyPr/>
        <a:lstStyle/>
        <a:p>
          <a:pPr algn="ctr"/>
          <a:r>
            <a:rPr lang="ru-RU" sz="2000" b="1" dirty="0" smtClean="0">
              <a:solidFill>
                <a:srgbClr val="FF0000"/>
              </a:solidFill>
            </a:rPr>
            <a:t>ДО</a:t>
          </a:r>
          <a:endParaRPr lang="ru-RU" sz="2000" b="1" dirty="0">
            <a:solidFill>
              <a:srgbClr val="FF0000"/>
            </a:solidFill>
          </a:endParaRPr>
        </a:p>
      </dgm:t>
    </dgm:pt>
    <dgm:pt modelId="{0D245CFB-9327-4EC0-92F5-B3DCE6201FB3}" type="parTrans" cxnId="{E272C1DE-DEEC-4608-9334-BC58AEBB31D0}">
      <dgm:prSet/>
      <dgm:spPr/>
      <dgm:t>
        <a:bodyPr/>
        <a:lstStyle/>
        <a:p>
          <a:endParaRPr lang="ru-RU"/>
        </a:p>
      </dgm:t>
    </dgm:pt>
    <dgm:pt modelId="{B0B61BBF-7DF3-4370-98F4-2E56714C0A7E}" type="sibTrans" cxnId="{E272C1DE-DEEC-4608-9334-BC58AEBB31D0}">
      <dgm:prSet/>
      <dgm:spPr/>
      <dgm:t>
        <a:bodyPr/>
        <a:lstStyle/>
        <a:p>
          <a:endParaRPr lang="ru-RU"/>
        </a:p>
      </dgm:t>
    </dgm:pt>
    <dgm:pt modelId="{63D4A4DF-5E4D-4F53-AE1D-254E473DD388}">
      <dgm:prSet phldrT="[Текст]" custT="1"/>
      <dgm:spPr/>
      <dgm:t>
        <a:bodyPr/>
        <a:lstStyle/>
        <a:p>
          <a:endParaRPr lang="ru-RU" sz="1800" dirty="0"/>
        </a:p>
      </dgm:t>
    </dgm:pt>
    <dgm:pt modelId="{C4C30CE7-2F51-4BFF-82ED-848712D7CB24}" type="parTrans" cxnId="{20091ABF-3917-4C8C-A513-9D53C8D2060A}">
      <dgm:prSet/>
      <dgm:spPr/>
      <dgm:t>
        <a:bodyPr/>
        <a:lstStyle/>
        <a:p>
          <a:endParaRPr lang="ru-RU"/>
        </a:p>
      </dgm:t>
    </dgm:pt>
    <dgm:pt modelId="{CB8EAF15-078D-4863-A0FA-BC8252AAF597}" type="sibTrans" cxnId="{20091ABF-3917-4C8C-A513-9D53C8D2060A}">
      <dgm:prSet/>
      <dgm:spPr/>
      <dgm:t>
        <a:bodyPr/>
        <a:lstStyle/>
        <a:p>
          <a:endParaRPr lang="ru-RU"/>
        </a:p>
      </dgm:t>
    </dgm:pt>
    <dgm:pt modelId="{A95B7C6D-F5EA-4111-BC5A-09341C6FEEC7}">
      <dgm:prSet phldrT="[Текст]" custT="1"/>
      <dgm:spPr/>
      <dgm:t>
        <a:bodyPr/>
        <a:lstStyle/>
        <a:p>
          <a:pPr algn="ctr">
            <a:lnSpc>
              <a:spcPct val="100000"/>
            </a:lnSpc>
            <a:spcAft>
              <a:spcPct val="35000"/>
            </a:spcAft>
          </a:pPr>
          <a:r>
            <a:rPr lang="ru-RU" sz="2000" b="1" dirty="0" smtClean="0">
              <a:solidFill>
                <a:srgbClr val="FF0000"/>
              </a:solidFill>
            </a:rPr>
            <a:t>     В моменте</a:t>
          </a:r>
          <a:endParaRPr lang="ru-RU" sz="2000" b="1" dirty="0">
            <a:solidFill>
              <a:srgbClr val="FF0000"/>
            </a:solidFill>
          </a:endParaRPr>
        </a:p>
      </dgm:t>
    </dgm:pt>
    <dgm:pt modelId="{569C2E9F-CEAA-414C-B387-AEBA6DFEA86D}" type="parTrans" cxnId="{0E39C40E-ECCB-491A-973B-42831533693D}">
      <dgm:prSet/>
      <dgm:spPr/>
      <dgm:t>
        <a:bodyPr/>
        <a:lstStyle/>
        <a:p>
          <a:endParaRPr lang="ru-RU"/>
        </a:p>
      </dgm:t>
    </dgm:pt>
    <dgm:pt modelId="{D27D5AEE-7E03-4156-BA0D-03A97CF4AE23}" type="sibTrans" cxnId="{0E39C40E-ECCB-491A-973B-42831533693D}">
      <dgm:prSet/>
      <dgm:spPr/>
      <dgm:t>
        <a:bodyPr/>
        <a:lstStyle/>
        <a:p>
          <a:endParaRPr lang="ru-RU"/>
        </a:p>
      </dgm:t>
    </dgm:pt>
    <dgm:pt modelId="{72611274-2BCF-4C0D-9271-20870BA692B2}">
      <dgm:prSet phldrT="[Текст]" custT="1"/>
      <dgm:spPr/>
      <dgm:t>
        <a:bodyPr/>
        <a:lstStyle/>
        <a:p>
          <a:r>
            <a:rPr lang="ru-RU" sz="1800" b="0" i="0" dirty="0" smtClean="0"/>
            <a:t>Матрица</a:t>
          </a:r>
          <a:endParaRPr lang="ru-RU" sz="1800" b="0" dirty="0"/>
        </a:p>
      </dgm:t>
    </dgm:pt>
    <dgm:pt modelId="{8B51740F-5237-4689-8C89-0CBCDB0F4A6B}" type="parTrans" cxnId="{07A323E7-F3F0-44B3-8856-1B99E1B67A0B}">
      <dgm:prSet/>
      <dgm:spPr/>
      <dgm:t>
        <a:bodyPr/>
        <a:lstStyle/>
        <a:p>
          <a:endParaRPr lang="ru-RU"/>
        </a:p>
      </dgm:t>
    </dgm:pt>
    <dgm:pt modelId="{4BCF3731-0F32-4D8D-8FC4-6BC97E22B7EB}" type="sibTrans" cxnId="{07A323E7-F3F0-44B3-8856-1B99E1B67A0B}">
      <dgm:prSet/>
      <dgm:spPr/>
      <dgm:t>
        <a:bodyPr/>
        <a:lstStyle/>
        <a:p>
          <a:endParaRPr lang="ru-RU"/>
        </a:p>
      </dgm:t>
    </dgm:pt>
    <dgm:pt modelId="{1BEC610B-AEF0-47D2-BACC-8734D3D84613}">
      <dgm:prSet phldrT="[Текст]" custT="1"/>
      <dgm:spPr/>
      <dgm:t>
        <a:bodyPr/>
        <a:lstStyle/>
        <a:p>
          <a:r>
            <a:rPr lang="ru-RU" sz="1800" dirty="0" smtClean="0"/>
            <a:t>Методическое пособие для преподавателей психологии  и педагогов- психологов в СПО</a:t>
          </a:r>
          <a:endParaRPr lang="ru-RU" sz="1800" dirty="0"/>
        </a:p>
      </dgm:t>
    </dgm:pt>
    <dgm:pt modelId="{910AA7DB-F8CA-4401-919F-E4E6DA6A6B35}" type="parTrans" cxnId="{24E4FD94-B33F-46A8-9516-EE95EE1D134D}">
      <dgm:prSet/>
      <dgm:spPr/>
      <dgm:t>
        <a:bodyPr/>
        <a:lstStyle/>
        <a:p>
          <a:endParaRPr lang="ru-RU"/>
        </a:p>
      </dgm:t>
    </dgm:pt>
    <dgm:pt modelId="{D69C9806-8F38-4CF5-9A97-D8FEEBC7F67A}" type="sibTrans" cxnId="{24E4FD94-B33F-46A8-9516-EE95EE1D134D}">
      <dgm:prSet/>
      <dgm:spPr/>
      <dgm:t>
        <a:bodyPr/>
        <a:lstStyle/>
        <a:p>
          <a:endParaRPr lang="ru-RU"/>
        </a:p>
      </dgm:t>
    </dgm:pt>
    <dgm:pt modelId="{25E14107-E05E-4488-8CF1-B3A9C5E054F8}">
      <dgm:prSet phldrT="[Текст]" custT="1"/>
      <dgm:spPr/>
      <dgm:t>
        <a:bodyPr/>
        <a:lstStyle/>
        <a:p>
          <a:r>
            <a:rPr lang="ru-RU" sz="1800" b="0" i="0" dirty="0" smtClean="0"/>
            <a:t>Оценка суицидального риска</a:t>
          </a:r>
          <a:endParaRPr lang="ru-RU" sz="1800" b="0" dirty="0"/>
        </a:p>
      </dgm:t>
    </dgm:pt>
    <dgm:pt modelId="{B661318C-8992-442B-8D19-DB34758EC238}" type="parTrans" cxnId="{05644496-EB9A-4997-BD02-A41B910E3A72}">
      <dgm:prSet/>
      <dgm:spPr/>
      <dgm:t>
        <a:bodyPr/>
        <a:lstStyle/>
        <a:p>
          <a:endParaRPr lang="ru-RU"/>
        </a:p>
      </dgm:t>
    </dgm:pt>
    <dgm:pt modelId="{FAB6EF7C-2CC6-4285-8E86-D1D701847DE1}" type="sibTrans" cxnId="{05644496-EB9A-4997-BD02-A41B910E3A72}">
      <dgm:prSet/>
      <dgm:spPr/>
      <dgm:t>
        <a:bodyPr/>
        <a:lstStyle/>
        <a:p>
          <a:endParaRPr lang="ru-RU"/>
        </a:p>
      </dgm:t>
    </dgm:pt>
    <dgm:pt modelId="{25BE4242-7E2A-4E94-8311-9071C3AA72F6}">
      <dgm:prSet phldrT="[Текст]" custT="1"/>
      <dgm:spPr/>
      <dgm:t>
        <a:bodyPr/>
        <a:lstStyle/>
        <a:p>
          <a:r>
            <a:rPr lang="ru-RU" sz="1800" b="0" i="0" dirty="0" smtClean="0"/>
            <a:t>Опросник для детей и подростков  Травля</a:t>
          </a:r>
          <a:endParaRPr lang="ru-RU" sz="1800" b="0" dirty="0"/>
        </a:p>
      </dgm:t>
    </dgm:pt>
    <dgm:pt modelId="{2CF9AAFA-85AE-43FD-B1BE-34FBD3FCFF7F}" type="parTrans" cxnId="{F63168C6-39E6-4983-8938-93C8E9FC37E2}">
      <dgm:prSet/>
      <dgm:spPr/>
      <dgm:t>
        <a:bodyPr/>
        <a:lstStyle/>
        <a:p>
          <a:endParaRPr lang="ru-RU"/>
        </a:p>
      </dgm:t>
    </dgm:pt>
    <dgm:pt modelId="{5D53907D-692A-46D5-B115-394442F1A570}" type="sibTrans" cxnId="{F63168C6-39E6-4983-8938-93C8E9FC37E2}">
      <dgm:prSet/>
      <dgm:spPr/>
      <dgm:t>
        <a:bodyPr/>
        <a:lstStyle/>
        <a:p>
          <a:endParaRPr lang="ru-RU"/>
        </a:p>
      </dgm:t>
    </dgm:pt>
    <dgm:pt modelId="{294CB109-D311-491C-91D6-A45DAF697161}">
      <dgm:prSet phldrT="[Текст]" custT="1"/>
      <dgm:spPr/>
      <dgm:t>
        <a:bodyPr/>
        <a:lstStyle/>
        <a:p>
          <a:endParaRPr lang="ru-RU" sz="1800" dirty="0"/>
        </a:p>
      </dgm:t>
    </dgm:pt>
    <dgm:pt modelId="{6E68A7E8-C0A7-4B60-8339-C76741207EA1}" type="parTrans" cxnId="{98D00FD9-56CF-4E79-8B65-C6E5F573A543}">
      <dgm:prSet/>
      <dgm:spPr/>
      <dgm:t>
        <a:bodyPr/>
        <a:lstStyle/>
        <a:p>
          <a:endParaRPr lang="ru-RU"/>
        </a:p>
      </dgm:t>
    </dgm:pt>
    <dgm:pt modelId="{FB755BE4-E913-4A6F-B62A-529E038A4BEE}" type="sibTrans" cxnId="{98D00FD9-56CF-4E79-8B65-C6E5F573A543}">
      <dgm:prSet/>
      <dgm:spPr/>
      <dgm:t>
        <a:bodyPr/>
        <a:lstStyle/>
        <a:p>
          <a:endParaRPr lang="ru-RU"/>
        </a:p>
      </dgm:t>
    </dgm:pt>
    <dgm:pt modelId="{34DE8DF2-3BDD-44B5-9F88-7823C5BD5E75}">
      <dgm:prSet phldrT="[Текст]" custT="1"/>
      <dgm:spPr/>
      <dgm:t>
        <a:bodyPr/>
        <a:lstStyle/>
        <a:p>
          <a:r>
            <a:rPr lang="ru-RU" sz="1800" dirty="0" smtClean="0"/>
            <a:t>Пакет методик по выявлению суицидальных наклонностей</a:t>
          </a:r>
          <a:endParaRPr lang="ru-RU" sz="1800" dirty="0"/>
        </a:p>
      </dgm:t>
    </dgm:pt>
    <dgm:pt modelId="{8E035601-9786-4208-B771-BA1D49D128AE}" type="parTrans" cxnId="{E295D2CD-117E-4908-A319-5F871EADC8F9}">
      <dgm:prSet/>
      <dgm:spPr/>
      <dgm:t>
        <a:bodyPr/>
        <a:lstStyle/>
        <a:p>
          <a:endParaRPr lang="ru-RU"/>
        </a:p>
      </dgm:t>
    </dgm:pt>
    <dgm:pt modelId="{C548242C-B628-4112-BDC3-C674CC5A91A7}" type="sibTrans" cxnId="{E295D2CD-117E-4908-A319-5F871EADC8F9}">
      <dgm:prSet/>
      <dgm:spPr/>
      <dgm:t>
        <a:bodyPr/>
        <a:lstStyle/>
        <a:p>
          <a:endParaRPr lang="ru-RU"/>
        </a:p>
      </dgm:t>
    </dgm:pt>
    <dgm:pt modelId="{FA57686D-1268-41F6-8A73-554063AE66A3}">
      <dgm:prSet phldrT="[Текст]" custT="1"/>
      <dgm:spPr/>
      <dgm:t>
        <a:bodyPr/>
        <a:lstStyle/>
        <a:p>
          <a:endParaRPr lang="ru-RU" sz="1800" dirty="0"/>
        </a:p>
      </dgm:t>
    </dgm:pt>
    <dgm:pt modelId="{B17970BA-DFD0-486F-BCC9-62062C6CB629}" type="parTrans" cxnId="{934C510C-2CA8-4972-98A2-0C776C759C7E}">
      <dgm:prSet/>
      <dgm:spPr/>
      <dgm:t>
        <a:bodyPr/>
        <a:lstStyle/>
        <a:p>
          <a:endParaRPr lang="ru-RU"/>
        </a:p>
      </dgm:t>
    </dgm:pt>
    <dgm:pt modelId="{2BE581A7-B4DB-4F1A-A9D6-9C6242008A3A}" type="sibTrans" cxnId="{934C510C-2CA8-4972-98A2-0C776C759C7E}">
      <dgm:prSet/>
      <dgm:spPr/>
      <dgm:t>
        <a:bodyPr/>
        <a:lstStyle/>
        <a:p>
          <a:endParaRPr lang="ru-RU"/>
        </a:p>
      </dgm:t>
    </dgm:pt>
    <dgm:pt modelId="{24829662-F376-4113-BC6E-C183F03AC23F}">
      <dgm:prSet phldrT="[Текст]" custT="1"/>
      <dgm:spPr/>
      <dgm:t>
        <a:bodyPr/>
        <a:lstStyle/>
        <a:p>
          <a:endParaRPr lang="ru-RU" sz="1800" dirty="0"/>
        </a:p>
      </dgm:t>
    </dgm:pt>
    <dgm:pt modelId="{2CA7754B-78AF-4629-B3E3-A5291CADB2CB}" type="parTrans" cxnId="{729ACAA5-BCFF-4C83-9F87-515E3317A995}">
      <dgm:prSet/>
      <dgm:spPr/>
      <dgm:t>
        <a:bodyPr/>
        <a:lstStyle/>
        <a:p>
          <a:endParaRPr lang="ru-RU"/>
        </a:p>
      </dgm:t>
    </dgm:pt>
    <dgm:pt modelId="{13F98E78-8D2E-4EA4-960B-AAF82141E744}" type="sibTrans" cxnId="{729ACAA5-BCFF-4C83-9F87-515E3317A995}">
      <dgm:prSet/>
      <dgm:spPr/>
      <dgm:t>
        <a:bodyPr/>
        <a:lstStyle/>
        <a:p>
          <a:endParaRPr lang="ru-RU"/>
        </a:p>
      </dgm:t>
    </dgm:pt>
    <dgm:pt modelId="{E6622FB8-8A13-45B5-9467-EF8E6C72C092}">
      <dgm:prSet phldrT="[Текст]" custT="1"/>
      <dgm:spPr/>
      <dgm:t>
        <a:bodyPr/>
        <a:lstStyle/>
        <a:p>
          <a:endParaRPr lang="ru-RU" sz="1800" dirty="0"/>
        </a:p>
      </dgm:t>
    </dgm:pt>
    <dgm:pt modelId="{980B7288-38A2-4643-BAE5-BE40B36DA9EA}" type="parTrans" cxnId="{1EE05D0C-5EDC-4350-AB3C-7738FB6356BE}">
      <dgm:prSet/>
      <dgm:spPr/>
      <dgm:t>
        <a:bodyPr/>
        <a:lstStyle/>
        <a:p>
          <a:endParaRPr lang="ru-RU"/>
        </a:p>
      </dgm:t>
    </dgm:pt>
    <dgm:pt modelId="{5A8F5F9F-7004-4786-AA76-61A4B41DE64D}" type="sibTrans" cxnId="{1EE05D0C-5EDC-4350-AB3C-7738FB6356BE}">
      <dgm:prSet/>
      <dgm:spPr/>
      <dgm:t>
        <a:bodyPr/>
        <a:lstStyle/>
        <a:p>
          <a:endParaRPr lang="ru-RU"/>
        </a:p>
      </dgm:t>
    </dgm:pt>
    <dgm:pt modelId="{F7973126-FCCD-4454-A866-297C3DCCDF47}">
      <dgm:prSet phldrT="[Текст]" custT="1"/>
      <dgm:spPr/>
      <dgm:t>
        <a:bodyPr/>
        <a:lstStyle/>
        <a:p>
          <a:endParaRPr lang="ru-RU" sz="1800" dirty="0"/>
        </a:p>
      </dgm:t>
    </dgm:pt>
    <dgm:pt modelId="{19674604-AA8C-4041-9090-E25B592CE9A7}" type="parTrans" cxnId="{CE771294-AD18-4905-93DA-885CC9B773F8}">
      <dgm:prSet/>
      <dgm:spPr/>
      <dgm:t>
        <a:bodyPr/>
        <a:lstStyle/>
        <a:p>
          <a:endParaRPr lang="ru-RU"/>
        </a:p>
      </dgm:t>
    </dgm:pt>
    <dgm:pt modelId="{A23BDDCC-CB57-49B0-BFD2-8C58120A4140}" type="sibTrans" cxnId="{CE771294-AD18-4905-93DA-885CC9B773F8}">
      <dgm:prSet/>
      <dgm:spPr/>
      <dgm:t>
        <a:bodyPr/>
        <a:lstStyle/>
        <a:p>
          <a:endParaRPr lang="ru-RU"/>
        </a:p>
      </dgm:t>
    </dgm:pt>
    <dgm:pt modelId="{67189F81-455E-4E71-A7B3-548F7EA62AC4}">
      <dgm:prSet phldrT="[Текст]" custT="1"/>
      <dgm:spPr/>
      <dgm:t>
        <a:bodyPr/>
        <a:lstStyle/>
        <a:p>
          <a:endParaRPr lang="ru-RU" sz="1800" dirty="0"/>
        </a:p>
      </dgm:t>
    </dgm:pt>
    <dgm:pt modelId="{21E70ADD-35C8-4E40-A8A2-31FC321473F9}" type="parTrans" cxnId="{4FA6CBE5-AFB2-454C-93CE-7B433DB4500B}">
      <dgm:prSet/>
      <dgm:spPr/>
      <dgm:t>
        <a:bodyPr/>
        <a:lstStyle/>
        <a:p>
          <a:endParaRPr lang="ru-RU"/>
        </a:p>
      </dgm:t>
    </dgm:pt>
    <dgm:pt modelId="{88985086-340C-4A1F-8278-CDA3046928F2}" type="sibTrans" cxnId="{4FA6CBE5-AFB2-454C-93CE-7B433DB4500B}">
      <dgm:prSet/>
      <dgm:spPr/>
      <dgm:t>
        <a:bodyPr/>
        <a:lstStyle/>
        <a:p>
          <a:endParaRPr lang="ru-RU"/>
        </a:p>
      </dgm:t>
    </dgm:pt>
    <dgm:pt modelId="{B2D0C628-8584-4B2E-A89B-34CB02D0FE7B}">
      <dgm:prSet phldrT="[Текст]" custT="1"/>
      <dgm:spPr/>
      <dgm:t>
        <a:bodyPr/>
        <a:lstStyle/>
        <a:p>
          <a:pPr algn="ctr"/>
          <a:r>
            <a:rPr lang="ru-RU" sz="2000" b="1" dirty="0" smtClean="0">
              <a:solidFill>
                <a:srgbClr val="FF0000"/>
              </a:solidFill>
            </a:rPr>
            <a:t>Как выстроить работу  ?</a:t>
          </a:r>
          <a:endParaRPr lang="ru-RU" sz="2000" b="1" dirty="0">
            <a:solidFill>
              <a:srgbClr val="FF0000"/>
            </a:solidFill>
          </a:endParaRPr>
        </a:p>
      </dgm:t>
    </dgm:pt>
    <dgm:pt modelId="{4A0F2594-6B80-4DA7-A6A1-4B7CD206EB2D}" type="sibTrans" cxnId="{C30318A8-70B5-4BB8-BD52-A27D30EC16AF}">
      <dgm:prSet/>
      <dgm:spPr/>
      <dgm:t>
        <a:bodyPr/>
        <a:lstStyle/>
        <a:p>
          <a:endParaRPr lang="ru-RU"/>
        </a:p>
      </dgm:t>
    </dgm:pt>
    <dgm:pt modelId="{DD33BA2F-D417-43DC-8278-79E2A18EA080}" type="parTrans" cxnId="{C30318A8-70B5-4BB8-BD52-A27D30EC16AF}">
      <dgm:prSet/>
      <dgm:spPr/>
      <dgm:t>
        <a:bodyPr/>
        <a:lstStyle/>
        <a:p>
          <a:endParaRPr lang="ru-RU"/>
        </a:p>
      </dgm:t>
    </dgm:pt>
    <dgm:pt modelId="{44C32A29-CC54-4BF1-B4CA-940E83F3B499}">
      <dgm:prSet phldrT="[Текст]" custT="1"/>
      <dgm:spPr/>
      <dgm:t>
        <a:bodyPr/>
        <a:lstStyle/>
        <a:p>
          <a:endParaRPr lang="ru-RU" sz="1800" dirty="0"/>
        </a:p>
      </dgm:t>
    </dgm:pt>
    <dgm:pt modelId="{86758EBD-E199-49DC-86AB-331BA60FFBF8}" type="parTrans" cxnId="{251D9579-C27A-40E4-9920-136E52D129BC}">
      <dgm:prSet/>
      <dgm:spPr/>
      <dgm:t>
        <a:bodyPr/>
        <a:lstStyle/>
        <a:p>
          <a:endParaRPr lang="ru-RU"/>
        </a:p>
      </dgm:t>
    </dgm:pt>
    <dgm:pt modelId="{AF4B1B76-0511-4E6F-9240-EC67F2B37622}" type="sibTrans" cxnId="{251D9579-C27A-40E4-9920-136E52D129BC}">
      <dgm:prSet/>
      <dgm:spPr/>
      <dgm:t>
        <a:bodyPr/>
        <a:lstStyle/>
        <a:p>
          <a:endParaRPr lang="ru-RU"/>
        </a:p>
      </dgm:t>
    </dgm:pt>
    <dgm:pt modelId="{D0AFD4DE-2F7F-4FCC-AB1A-6C1E2EE90B89}">
      <dgm:prSet phldrT="[Текст]" custT="1"/>
      <dgm:spPr/>
      <dgm:t>
        <a:bodyPr/>
        <a:lstStyle/>
        <a:p>
          <a:endParaRPr lang="ru-RU" sz="1800" dirty="0"/>
        </a:p>
      </dgm:t>
    </dgm:pt>
    <dgm:pt modelId="{A3684844-C7F9-4CD6-B650-ED439C4E15BB}" type="parTrans" cxnId="{7D6A9811-C518-4170-B870-87D4C3399A21}">
      <dgm:prSet/>
      <dgm:spPr/>
    </dgm:pt>
    <dgm:pt modelId="{51DE28AB-EA21-40DF-87DF-BB93F4915412}" type="sibTrans" cxnId="{7D6A9811-C518-4170-B870-87D4C3399A21}">
      <dgm:prSet/>
      <dgm:spPr/>
    </dgm:pt>
    <dgm:pt modelId="{9A9954D9-BBB9-418F-B78A-77DA901208B9}">
      <dgm:prSet phldrT="[Текст]" custT="1"/>
      <dgm:spPr/>
      <dgm:t>
        <a:bodyPr/>
        <a:lstStyle/>
        <a:p>
          <a:endParaRPr lang="ru-RU" sz="1800" dirty="0"/>
        </a:p>
      </dgm:t>
    </dgm:pt>
    <dgm:pt modelId="{C5C0965B-5ED1-4B58-B363-0A896FA7E22D}" type="parTrans" cxnId="{F8611CB5-8454-4816-A75E-F171372E2773}">
      <dgm:prSet/>
      <dgm:spPr/>
    </dgm:pt>
    <dgm:pt modelId="{29ECA6DC-986C-4356-BD62-A903831995BF}" type="sibTrans" cxnId="{F8611CB5-8454-4816-A75E-F171372E2773}">
      <dgm:prSet/>
      <dgm:spPr/>
    </dgm:pt>
    <dgm:pt modelId="{38DEAD91-D624-4DFD-B38B-89C3D7C97820}">
      <dgm:prSet phldrT="[Текст]" custT="1"/>
      <dgm:spPr/>
      <dgm:t>
        <a:bodyPr/>
        <a:lstStyle/>
        <a:p>
          <a:r>
            <a:rPr lang="ru-RU" sz="1800" b="0" i="0" dirty="0" smtClean="0"/>
            <a:t>Методичка суицид </a:t>
          </a:r>
          <a:r>
            <a:rPr lang="ru-RU" sz="1800" b="0" i="0" dirty="0" err="1" smtClean="0"/>
            <a:t>Саторис</a:t>
          </a:r>
          <a:endParaRPr lang="ru-RU" sz="1800" b="0" dirty="0"/>
        </a:p>
      </dgm:t>
    </dgm:pt>
    <dgm:pt modelId="{880A38D6-F067-48F4-9710-B9CBFFD896EF}" type="parTrans" cxnId="{1E6BF51F-9ED0-4EB2-9C15-F8F108F9F83F}">
      <dgm:prSet/>
      <dgm:spPr/>
    </dgm:pt>
    <dgm:pt modelId="{F1766709-7E13-4B46-B09B-05403A6EECF6}" type="sibTrans" cxnId="{1E6BF51F-9ED0-4EB2-9C15-F8F108F9F83F}">
      <dgm:prSet/>
      <dgm:spPr/>
    </dgm:pt>
    <dgm:pt modelId="{762CE046-7DE7-4759-B5E0-A6F7EB823597}">
      <dgm:prSet phldrT="[Текст]" custT="1"/>
      <dgm:spPr/>
      <dgm:t>
        <a:bodyPr/>
        <a:lstStyle/>
        <a:p>
          <a:endParaRPr lang="ru-RU" sz="1800" dirty="0"/>
        </a:p>
      </dgm:t>
    </dgm:pt>
    <dgm:pt modelId="{65706B7D-EF8E-4DD9-AA72-2B7D9725852E}" type="parTrans" cxnId="{BEEEEA5A-753B-4846-A92E-958716E82816}">
      <dgm:prSet/>
      <dgm:spPr/>
    </dgm:pt>
    <dgm:pt modelId="{46C90807-4CAE-445B-A29E-C9DA04DC6B48}" type="sibTrans" cxnId="{BEEEEA5A-753B-4846-A92E-958716E82816}">
      <dgm:prSet/>
      <dgm:spPr/>
    </dgm:pt>
    <dgm:pt modelId="{C08B3961-CB99-4EE1-869A-676DA51833A3}">
      <dgm:prSet phldrT="[Текст]" custT="1"/>
      <dgm:spPr/>
      <dgm:t>
        <a:bodyPr/>
        <a:lstStyle/>
        <a:p>
          <a:endParaRPr lang="ru-RU" sz="1800" dirty="0"/>
        </a:p>
      </dgm:t>
    </dgm:pt>
    <dgm:pt modelId="{40CD5A41-3959-41F4-862A-2921FCA1AE6B}" type="parTrans" cxnId="{F3BF84A7-D773-4F08-B1D0-F523C608C757}">
      <dgm:prSet/>
      <dgm:spPr/>
    </dgm:pt>
    <dgm:pt modelId="{45591327-C6DB-4A5C-B013-045941DCF4C3}" type="sibTrans" cxnId="{F3BF84A7-D773-4F08-B1D0-F523C608C757}">
      <dgm:prSet/>
      <dgm:spPr/>
    </dgm:pt>
    <dgm:pt modelId="{BB8C4119-B00D-444D-A6DC-58310314FAB6}">
      <dgm:prSet phldrT="[Текст]" custT="1"/>
      <dgm:spPr/>
      <dgm:t>
        <a:bodyPr/>
        <a:lstStyle/>
        <a:p>
          <a:endParaRPr lang="ru-RU" sz="1800" dirty="0"/>
        </a:p>
      </dgm:t>
    </dgm:pt>
    <dgm:pt modelId="{9038393C-5D35-4BB2-98A1-9B47E3662159}" type="parTrans" cxnId="{2521E6CC-BB92-4DE1-962D-2674A3529168}">
      <dgm:prSet/>
      <dgm:spPr/>
    </dgm:pt>
    <dgm:pt modelId="{9B35CF99-9875-4EB0-B487-FC969B2F1C90}" type="sibTrans" cxnId="{2521E6CC-BB92-4DE1-962D-2674A3529168}">
      <dgm:prSet/>
      <dgm:spPr/>
    </dgm:pt>
    <dgm:pt modelId="{9AB37017-F986-42AE-9B7A-2532CAAD4F93}" type="pres">
      <dgm:prSet presAssocID="{84273AEF-39D6-4B32-8FD7-0F92185441C7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76B794C-93CE-49B4-B007-D25589D3398E}" type="pres">
      <dgm:prSet presAssocID="{8C341560-7FDE-47BD-B041-8A4B1129B37A}" presName="compositeNode" presStyleCnt="0">
        <dgm:presLayoutVars>
          <dgm:bulletEnabled val="1"/>
        </dgm:presLayoutVars>
      </dgm:prSet>
      <dgm:spPr/>
    </dgm:pt>
    <dgm:pt modelId="{DCC6E79B-EABE-42B8-80CE-DA938C5D4240}" type="pres">
      <dgm:prSet presAssocID="{8C341560-7FDE-47BD-B041-8A4B1129B37A}" presName="image" presStyleLbl="fgImgPlace1" presStyleIdx="0" presStyleCnt="3" custLinFactNeighborX="438" custLinFactNeighborY="-6211"/>
      <dgm:spPr/>
      <dgm:t>
        <a:bodyPr/>
        <a:lstStyle/>
        <a:p>
          <a:endParaRPr lang="ru-RU"/>
        </a:p>
      </dgm:t>
    </dgm:pt>
    <dgm:pt modelId="{09C6BB17-BFC2-4076-8B3E-FD8378B71E15}" type="pres">
      <dgm:prSet presAssocID="{8C341560-7FDE-47BD-B041-8A4B1129B37A}" presName="childNode" presStyleLbl="node1" presStyleIdx="0" presStyleCnt="3" custScaleX="114583" custScaleY="108099" custLinFactNeighborX="-1334" custLinFactNeighborY="37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0FCAB8-4BAA-4204-96F6-3E177B15BD32}" type="pres">
      <dgm:prSet presAssocID="{8C341560-7FDE-47BD-B041-8A4B1129B37A}" presName="parentNode" presStyleLbl="revTx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663D08-41C8-43E2-A3CC-7A0FE5636696}" type="pres">
      <dgm:prSet presAssocID="{B0B61BBF-7DF3-4370-98F4-2E56714C0A7E}" presName="sibTrans" presStyleCnt="0"/>
      <dgm:spPr/>
    </dgm:pt>
    <dgm:pt modelId="{0946D1DF-799C-4208-94C7-C8B0EA2E71DA}" type="pres">
      <dgm:prSet presAssocID="{A95B7C6D-F5EA-4111-BC5A-09341C6FEEC7}" presName="compositeNode" presStyleCnt="0">
        <dgm:presLayoutVars>
          <dgm:bulletEnabled val="1"/>
        </dgm:presLayoutVars>
      </dgm:prSet>
      <dgm:spPr/>
    </dgm:pt>
    <dgm:pt modelId="{F3D11B4A-D1A2-4D97-B1DA-73F4721C6EE6}" type="pres">
      <dgm:prSet presAssocID="{A95B7C6D-F5EA-4111-BC5A-09341C6FEEC7}" presName="image" presStyleLbl="fgImgPlace1" presStyleIdx="1" presStyleCnt="3" custScaleX="208009" custScaleY="20537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B1674A3-0282-4A29-86B6-C82DC304A7B2}" type="pres">
      <dgm:prSet presAssocID="{A95B7C6D-F5EA-4111-BC5A-09341C6FEEC7}" presName="childNode" presStyleLbl="node1" presStyleIdx="1" presStyleCnt="3" custScaleX="110735" custScaleY="103944" custLinFactNeighborX="-4604" custLinFactNeighborY="-103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1E280B-2C5E-4619-AB02-374185BA1BC0}" type="pres">
      <dgm:prSet presAssocID="{A95B7C6D-F5EA-4111-BC5A-09341C6FEEC7}" presName="parentNode" presStyleLbl="revTx" presStyleIdx="1" presStyleCnt="3" custLinFactNeighborX="-25828" custLinFactNeighborY="-43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84AA6B-ACD0-4171-AA7B-58F23BC12840}" type="pres">
      <dgm:prSet presAssocID="{D27D5AEE-7E03-4156-BA0D-03A97CF4AE23}" presName="sibTrans" presStyleCnt="0"/>
      <dgm:spPr/>
    </dgm:pt>
    <dgm:pt modelId="{002EDC35-DDFA-48BB-91C9-4C704A2D75BC}" type="pres">
      <dgm:prSet presAssocID="{B2D0C628-8584-4B2E-A89B-34CB02D0FE7B}" presName="compositeNode" presStyleCnt="0">
        <dgm:presLayoutVars>
          <dgm:bulletEnabled val="1"/>
        </dgm:presLayoutVars>
      </dgm:prSet>
      <dgm:spPr/>
    </dgm:pt>
    <dgm:pt modelId="{044298CB-A4B0-494F-8786-86895ADFDE01}" type="pres">
      <dgm:prSet presAssocID="{B2D0C628-8584-4B2E-A89B-34CB02D0FE7B}" presName="image" presStyleLbl="fgImgPlace1" presStyleIdx="2" presStyleCnt="3"/>
      <dgm:spPr/>
      <dgm:t>
        <a:bodyPr/>
        <a:lstStyle/>
        <a:p>
          <a:endParaRPr lang="ru-RU"/>
        </a:p>
      </dgm:t>
    </dgm:pt>
    <dgm:pt modelId="{6062517A-0D80-49AA-BC07-4B6DF906F4EC}" type="pres">
      <dgm:prSet presAssocID="{B2D0C628-8584-4B2E-A89B-34CB02D0FE7B}" presName="childNode" presStyleLbl="node1" presStyleIdx="2" presStyleCnt="3" custScaleX="122078" custScaleY="106270" custLinFactNeighborX="3241" custLinFactNeighborY="44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3A939B-9305-43CC-8D97-3B0C0F7244F0}" type="pres">
      <dgm:prSet presAssocID="{B2D0C628-8584-4B2E-A89B-34CB02D0FE7B}" presName="parentNode" presStyleLbl="revTx" presStyleIdx="2" presStyleCnt="3" custScaleY="118210" custLinFactNeighborX="-45790" custLinFactNeighborY="-43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D6A9811-C518-4170-B870-87D4C3399A21}" srcId="{A95B7C6D-F5EA-4111-BC5A-09341C6FEEC7}" destId="{D0AFD4DE-2F7F-4FCC-AB1A-6C1E2EE90B89}" srcOrd="0" destOrd="0" parTransId="{A3684844-C7F9-4CD6-B650-ED439C4E15BB}" sibTransId="{51DE28AB-EA21-40DF-87DF-BB93F4915412}"/>
    <dgm:cxn modelId="{1EE05D0C-5EDC-4350-AB3C-7738FB6356BE}" srcId="{B2D0C628-8584-4B2E-A89B-34CB02D0FE7B}" destId="{E6622FB8-8A13-45B5-9467-EF8E6C72C092}" srcOrd="0" destOrd="0" parTransId="{980B7288-38A2-4643-BAE5-BE40B36DA9EA}" sibTransId="{5A8F5F9F-7004-4786-AA76-61A4B41DE64D}"/>
    <dgm:cxn modelId="{CE771294-AD18-4905-93DA-885CC9B773F8}" srcId="{B2D0C628-8584-4B2E-A89B-34CB02D0FE7B}" destId="{F7973126-FCCD-4454-A866-297C3DCCDF47}" srcOrd="1" destOrd="0" parTransId="{19674604-AA8C-4041-9090-E25B592CE9A7}" sibTransId="{A23BDDCC-CB57-49B0-BFD2-8C58120A4140}"/>
    <dgm:cxn modelId="{EB18EB0F-0D9A-4D59-AD93-6120C24DEEFB}" type="presOf" srcId="{B2D0C628-8584-4B2E-A89B-34CB02D0FE7B}" destId="{073A939B-9305-43CC-8D97-3B0C0F7244F0}" srcOrd="0" destOrd="0" presId="urn:microsoft.com/office/officeart/2005/8/layout/hList2"/>
    <dgm:cxn modelId="{98D00FD9-56CF-4E79-8B65-C6E5F573A543}" srcId="{8C341560-7FDE-47BD-B041-8A4B1129B37A}" destId="{294CB109-D311-491C-91D6-A45DAF697161}" srcOrd="1" destOrd="0" parTransId="{6E68A7E8-C0A7-4B60-8339-C76741207EA1}" sibTransId="{FB755BE4-E913-4A6F-B62A-529E038A4BEE}"/>
    <dgm:cxn modelId="{07A323E7-F3F0-44B3-8856-1B99E1B67A0B}" srcId="{A95B7C6D-F5EA-4111-BC5A-09341C6FEEC7}" destId="{72611274-2BCF-4C0D-9271-20870BA692B2}" srcOrd="5" destOrd="0" parTransId="{8B51740F-5237-4689-8C89-0CBCDB0F4A6B}" sibTransId="{4BCF3731-0F32-4D8D-8FC4-6BC97E22B7EB}"/>
    <dgm:cxn modelId="{58655A90-B112-4F4D-B184-26881BD77CB7}" type="presOf" srcId="{72611274-2BCF-4C0D-9271-20870BA692B2}" destId="{3B1674A3-0282-4A29-86B6-C82DC304A7B2}" srcOrd="0" destOrd="5" presId="urn:microsoft.com/office/officeart/2005/8/layout/hList2"/>
    <dgm:cxn modelId="{4FA6CBE5-AFB2-454C-93CE-7B433DB4500B}" srcId="{B2D0C628-8584-4B2E-A89B-34CB02D0FE7B}" destId="{67189F81-455E-4E71-A7B3-548F7EA62AC4}" srcOrd="2" destOrd="0" parTransId="{21E70ADD-35C8-4E40-A8A2-31FC321473F9}" sibTransId="{88985086-340C-4A1F-8278-CDA3046928F2}"/>
    <dgm:cxn modelId="{6230BB90-9D4C-4493-BED9-B95BECB57755}" type="presOf" srcId="{1BEC610B-AEF0-47D2-BACC-8734D3D84613}" destId="{6062517A-0D80-49AA-BC07-4B6DF906F4EC}" srcOrd="0" destOrd="4" presId="urn:microsoft.com/office/officeart/2005/8/layout/hList2"/>
    <dgm:cxn modelId="{E272C1DE-DEEC-4608-9334-BC58AEBB31D0}" srcId="{84273AEF-39D6-4B32-8FD7-0F92185441C7}" destId="{8C341560-7FDE-47BD-B041-8A4B1129B37A}" srcOrd="0" destOrd="0" parTransId="{0D245CFB-9327-4EC0-92F5-B3DCE6201FB3}" sibTransId="{B0B61BBF-7DF3-4370-98F4-2E56714C0A7E}"/>
    <dgm:cxn modelId="{24E4FD94-B33F-46A8-9516-EE95EE1D134D}" srcId="{B2D0C628-8584-4B2E-A89B-34CB02D0FE7B}" destId="{1BEC610B-AEF0-47D2-BACC-8734D3D84613}" srcOrd="4" destOrd="0" parTransId="{910AA7DB-F8CA-4401-919F-E4E6DA6A6B35}" sibTransId="{D69C9806-8F38-4CF5-9A97-D8FEEBC7F67A}"/>
    <dgm:cxn modelId="{27EB3F8B-0CB9-4404-85B5-B45E3A7C0C8B}" type="presOf" srcId="{44C32A29-CC54-4BF1-B4CA-940E83F3B499}" destId="{6062517A-0D80-49AA-BC07-4B6DF906F4EC}" srcOrd="0" destOrd="3" presId="urn:microsoft.com/office/officeart/2005/8/layout/hList2"/>
    <dgm:cxn modelId="{F8611CB5-8454-4816-A75E-F171372E2773}" srcId="{A95B7C6D-F5EA-4111-BC5A-09341C6FEEC7}" destId="{9A9954D9-BBB9-418F-B78A-77DA901208B9}" srcOrd="1" destOrd="0" parTransId="{C5C0965B-5ED1-4B58-B363-0A896FA7E22D}" sibTransId="{29ECA6DC-986C-4356-BD62-A903831995BF}"/>
    <dgm:cxn modelId="{0B6FB55E-28ED-4BD9-AF8C-CEF60D955CEB}" type="presOf" srcId="{34DE8DF2-3BDD-44B5-9F88-7823C5BD5E75}" destId="{09C6BB17-BFC2-4076-8B3E-FD8378B71E15}" srcOrd="0" destOrd="4" presId="urn:microsoft.com/office/officeart/2005/8/layout/hList2"/>
    <dgm:cxn modelId="{5E53AE5F-533B-488C-91A4-9F1B67D46016}" type="presOf" srcId="{D0AFD4DE-2F7F-4FCC-AB1A-6C1E2EE90B89}" destId="{3B1674A3-0282-4A29-86B6-C82DC304A7B2}" srcOrd="0" destOrd="0" presId="urn:microsoft.com/office/officeart/2005/8/layout/hList2"/>
    <dgm:cxn modelId="{0E39C40E-ECCB-491A-973B-42831533693D}" srcId="{84273AEF-39D6-4B32-8FD7-0F92185441C7}" destId="{A95B7C6D-F5EA-4111-BC5A-09341C6FEEC7}" srcOrd="1" destOrd="0" parTransId="{569C2E9F-CEAA-414C-B387-AEBA6DFEA86D}" sibTransId="{D27D5AEE-7E03-4156-BA0D-03A97CF4AE23}"/>
    <dgm:cxn modelId="{20091ABF-3917-4C8C-A513-9D53C8D2060A}" srcId="{8C341560-7FDE-47BD-B041-8A4B1129B37A}" destId="{63D4A4DF-5E4D-4F53-AE1D-254E473DD388}" srcOrd="0" destOrd="0" parTransId="{C4C30CE7-2F51-4BFF-82ED-848712D7CB24}" sibTransId="{CB8EAF15-078D-4863-A0FA-BC8252AAF597}"/>
    <dgm:cxn modelId="{E295D2CD-117E-4908-A319-5F871EADC8F9}" srcId="{8C341560-7FDE-47BD-B041-8A4B1129B37A}" destId="{34DE8DF2-3BDD-44B5-9F88-7823C5BD5E75}" srcOrd="4" destOrd="0" parTransId="{8E035601-9786-4208-B771-BA1D49D128AE}" sibTransId="{C548242C-B628-4112-BDC3-C674CC5A91A7}"/>
    <dgm:cxn modelId="{B5119E12-82D9-4A74-B3CF-47F8F114BF45}" type="presOf" srcId="{FA57686D-1268-41F6-8A73-554063AE66A3}" destId="{09C6BB17-BFC2-4076-8B3E-FD8378B71E15}" srcOrd="0" destOrd="2" presId="urn:microsoft.com/office/officeart/2005/8/layout/hList2"/>
    <dgm:cxn modelId="{68796982-C680-4DF6-A2A5-5695DC4BC779}" type="presOf" srcId="{38DEAD91-D624-4DFD-B38B-89C3D7C97820}" destId="{3B1674A3-0282-4A29-86B6-C82DC304A7B2}" srcOrd="0" destOrd="7" presId="urn:microsoft.com/office/officeart/2005/8/layout/hList2"/>
    <dgm:cxn modelId="{251D9579-C27A-40E4-9920-136E52D129BC}" srcId="{B2D0C628-8584-4B2E-A89B-34CB02D0FE7B}" destId="{44C32A29-CC54-4BF1-B4CA-940E83F3B499}" srcOrd="3" destOrd="0" parTransId="{86758EBD-E199-49DC-86AB-331BA60FFBF8}" sibTransId="{AF4B1B76-0511-4E6F-9240-EC67F2B37622}"/>
    <dgm:cxn modelId="{98D66E80-E626-4000-98B7-39A2691181EB}" type="presOf" srcId="{67189F81-455E-4E71-A7B3-548F7EA62AC4}" destId="{6062517A-0D80-49AA-BC07-4B6DF906F4EC}" srcOrd="0" destOrd="2" presId="urn:microsoft.com/office/officeart/2005/8/layout/hList2"/>
    <dgm:cxn modelId="{F63168C6-39E6-4983-8938-93C8E9FC37E2}" srcId="{A95B7C6D-F5EA-4111-BC5A-09341C6FEEC7}" destId="{25BE4242-7E2A-4E94-8311-9071C3AA72F6}" srcOrd="8" destOrd="0" parTransId="{2CF9AAFA-85AE-43FD-B1BE-34FBD3FCFF7F}" sibTransId="{5D53907D-692A-46D5-B115-394442F1A570}"/>
    <dgm:cxn modelId="{2521E6CC-BB92-4DE1-962D-2674A3529168}" srcId="{A95B7C6D-F5EA-4111-BC5A-09341C6FEEC7}" destId="{BB8C4119-B00D-444D-A6DC-58310314FAB6}" srcOrd="4" destOrd="0" parTransId="{9038393C-5D35-4BB2-98A1-9B47E3662159}" sibTransId="{9B35CF99-9875-4EB0-B487-FC969B2F1C90}"/>
    <dgm:cxn modelId="{7B42FE6D-9C82-42AA-84DB-4C03FBFE9DE5}" type="presOf" srcId="{E6622FB8-8A13-45B5-9467-EF8E6C72C092}" destId="{6062517A-0D80-49AA-BC07-4B6DF906F4EC}" srcOrd="0" destOrd="0" presId="urn:microsoft.com/office/officeart/2005/8/layout/hList2"/>
    <dgm:cxn modelId="{C3D5FD6B-3B19-418C-8744-7910114DB258}" type="presOf" srcId="{294CB109-D311-491C-91D6-A45DAF697161}" destId="{09C6BB17-BFC2-4076-8B3E-FD8378B71E15}" srcOrd="0" destOrd="1" presId="urn:microsoft.com/office/officeart/2005/8/layout/hList2"/>
    <dgm:cxn modelId="{1D7D72A4-5F93-4728-B811-31D14582E80E}" type="presOf" srcId="{762CE046-7DE7-4759-B5E0-A6F7EB823597}" destId="{3B1674A3-0282-4A29-86B6-C82DC304A7B2}" srcOrd="0" destOrd="2" presId="urn:microsoft.com/office/officeart/2005/8/layout/hList2"/>
    <dgm:cxn modelId="{05644496-EB9A-4997-BD02-A41B910E3A72}" srcId="{A95B7C6D-F5EA-4111-BC5A-09341C6FEEC7}" destId="{25E14107-E05E-4488-8CF1-B3A9C5E054F8}" srcOrd="6" destOrd="0" parTransId="{B661318C-8992-442B-8D19-DB34758EC238}" sibTransId="{FAB6EF7C-2CC6-4285-8E86-D1D701847DE1}"/>
    <dgm:cxn modelId="{FF332596-33AE-40D5-A20D-409411E52F6F}" type="presOf" srcId="{24829662-F376-4113-BC6E-C183F03AC23F}" destId="{09C6BB17-BFC2-4076-8B3E-FD8378B71E15}" srcOrd="0" destOrd="3" presId="urn:microsoft.com/office/officeart/2005/8/layout/hList2"/>
    <dgm:cxn modelId="{729ACAA5-BCFF-4C83-9F87-515E3317A995}" srcId="{8C341560-7FDE-47BD-B041-8A4B1129B37A}" destId="{24829662-F376-4113-BC6E-C183F03AC23F}" srcOrd="3" destOrd="0" parTransId="{2CA7754B-78AF-4629-B3E3-A5291CADB2CB}" sibTransId="{13F98E78-8D2E-4EA4-960B-AAF82141E744}"/>
    <dgm:cxn modelId="{A099273E-83A4-4BDE-A5CF-8996B69031A8}" type="presOf" srcId="{8C341560-7FDE-47BD-B041-8A4B1129B37A}" destId="{350FCAB8-4BAA-4204-96F6-3E177B15BD32}" srcOrd="0" destOrd="0" presId="urn:microsoft.com/office/officeart/2005/8/layout/hList2"/>
    <dgm:cxn modelId="{BA1A6ED3-F309-4276-B679-6560E986F252}" type="presOf" srcId="{63D4A4DF-5E4D-4F53-AE1D-254E473DD388}" destId="{09C6BB17-BFC2-4076-8B3E-FD8378B71E15}" srcOrd="0" destOrd="0" presId="urn:microsoft.com/office/officeart/2005/8/layout/hList2"/>
    <dgm:cxn modelId="{4755A4AC-765F-45AE-8F0F-5F40A7AB9FA7}" type="presOf" srcId="{84273AEF-39D6-4B32-8FD7-0F92185441C7}" destId="{9AB37017-F986-42AE-9B7A-2532CAAD4F93}" srcOrd="0" destOrd="0" presId="urn:microsoft.com/office/officeart/2005/8/layout/hList2"/>
    <dgm:cxn modelId="{4878ACC1-224A-47F4-BAD7-9FEA1C422567}" type="presOf" srcId="{A95B7C6D-F5EA-4111-BC5A-09341C6FEEC7}" destId="{191E280B-2C5E-4619-AB02-374185BA1BC0}" srcOrd="0" destOrd="0" presId="urn:microsoft.com/office/officeart/2005/8/layout/hList2"/>
    <dgm:cxn modelId="{C30318A8-70B5-4BB8-BD52-A27D30EC16AF}" srcId="{84273AEF-39D6-4B32-8FD7-0F92185441C7}" destId="{B2D0C628-8584-4B2E-A89B-34CB02D0FE7B}" srcOrd="2" destOrd="0" parTransId="{DD33BA2F-D417-43DC-8278-79E2A18EA080}" sibTransId="{4A0F2594-6B80-4DA7-A6A1-4B7CD206EB2D}"/>
    <dgm:cxn modelId="{1E6BF51F-9ED0-4EB2-9C15-F8F108F9F83F}" srcId="{A95B7C6D-F5EA-4111-BC5A-09341C6FEEC7}" destId="{38DEAD91-D624-4DFD-B38B-89C3D7C97820}" srcOrd="7" destOrd="0" parTransId="{880A38D6-F067-48F4-9710-B9CBFFD896EF}" sibTransId="{F1766709-7E13-4B46-B09B-05403A6EECF6}"/>
    <dgm:cxn modelId="{9B35D5B8-67C6-4174-8D29-29E7749A90FC}" type="presOf" srcId="{9A9954D9-BBB9-418F-B78A-77DA901208B9}" destId="{3B1674A3-0282-4A29-86B6-C82DC304A7B2}" srcOrd="0" destOrd="1" presId="urn:microsoft.com/office/officeart/2005/8/layout/hList2"/>
    <dgm:cxn modelId="{F3BF84A7-D773-4F08-B1D0-F523C608C757}" srcId="{A95B7C6D-F5EA-4111-BC5A-09341C6FEEC7}" destId="{C08B3961-CB99-4EE1-869A-676DA51833A3}" srcOrd="3" destOrd="0" parTransId="{40CD5A41-3959-41F4-862A-2921FCA1AE6B}" sibTransId="{45591327-C6DB-4A5C-B013-045941DCF4C3}"/>
    <dgm:cxn modelId="{BEEEEA5A-753B-4846-A92E-958716E82816}" srcId="{A95B7C6D-F5EA-4111-BC5A-09341C6FEEC7}" destId="{762CE046-7DE7-4759-B5E0-A6F7EB823597}" srcOrd="2" destOrd="0" parTransId="{65706B7D-EF8E-4DD9-AA72-2B7D9725852E}" sibTransId="{46C90807-4CAE-445B-A29E-C9DA04DC6B48}"/>
    <dgm:cxn modelId="{5852071C-9A1D-4F14-8699-745526850953}" type="presOf" srcId="{C08B3961-CB99-4EE1-869A-676DA51833A3}" destId="{3B1674A3-0282-4A29-86B6-C82DC304A7B2}" srcOrd="0" destOrd="3" presId="urn:microsoft.com/office/officeart/2005/8/layout/hList2"/>
    <dgm:cxn modelId="{587C55E8-73B3-4A60-BBFC-D9A315748155}" type="presOf" srcId="{BB8C4119-B00D-444D-A6DC-58310314FAB6}" destId="{3B1674A3-0282-4A29-86B6-C82DC304A7B2}" srcOrd="0" destOrd="4" presId="urn:microsoft.com/office/officeart/2005/8/layout/hList2"/>
    <dgm:cxn modelId="{D48EEDE7-98DA-4EE8-917F-28E1E3A084FA}" type="presOf" srcId="{F7973126-FCCD-4454-A866-297C3DCCDF47}" destId="{6062517A-0D80-49AA-BC07-4B6DF906F4EC}" srcOrd="0" destOrd="1" presId="urn:microsoft.com/office/officeart/2005/8/layout/hList2"/>
    <dgm:cxn modelId="{934C510C-2CA8-4972-98A2-0C776C759C7E}" srcId="{8C341560-7FDE-47BD-B041-8A4B1129B37A}" destId="{FA57686D-1268-41F6-8A73-554063AE66A3}" srcOrd="2" destOrd="0" parTransId="{B17970BA-DFD0-486F-BCC9-62062C6CB629}" sibTransId="{2BE581A7-B4DB-4F1A-A9D6-9C6242008A3A}"/>
    <dgm:cxn modelId="{72B1D06C-AC0B-4AD5-B57B-D2301A8453A8}" type="presOf" srcId="{25E14107-E05E-4488-8CF1-B3A9C5E054F8}" destId="{3B1674A3-0282-4A29-86B6-C82DC304A7B2}" srcOrd="0" destOrd="6" presId="urn:microsoft.com/office/officeart/2005/8/layout/hList2"/>
    <dgm:cxn modelId="{8DD36E62-9024-4E0E-BA1D-09ABDDFAD80D}" type="presOf" srcId="{25BE4242-7E2A-4E94-8311-9071C3AA72F6}" destId="{3B1674A3-0282-4A29-86B6-C82DC304A7B2}" srcOrd="0" destOrd="8" presId="urn:microsoft.com/office/officeart/2005/8/layout/hList2"/>
    <dgm:cxn modelId="{E0DAA0F6-91B6-43B3-AAA7-C309F94AA6F0}" type="presParOf" srcId="{9AB37017-F986-42AE-9B7A-2532CAAD4F93}" destId="{476B794C-93CE-49B4-B007-D25589D3398E}" srcOrd="0" destOrd="0" presId="urn:microsoft.com/office/officeart/2005/8/layout/hList2"/>
    <dgm:cxn modelId="{7DD80D9B-DC6F-4060-9D79-E0CF674F6DFF}" type="presParOf" srcId="{476B794C-93CE-49B4-B007-D25589D3398E}" destId="{DCC6E79B-EABE-42B8-80CE-DA938C5D4240}" srcOrd="0" destOrd="0" presId="urn:microsoft.com/office/officeart/2005/8/layout/hList2"/>
    <dgm:cxn modelId="{D8FED65B-C083-4343-86DD-BD7C1F2F42A2}" type="presParOf" srcId="{476B794C-93CE-49B4-B007-D25589D3398E}" destId="{09C6BB17-BFC2-4076-8B3E-FD8378B71E15}" srcOrd="1" destOrd="0" presId="urn:microsoft.com/office/officeart/2005/8/layout/hList2"/>
    <dgm:cxn modelId="{8C2557F7-4CF0-409C-9D34-5C542CA27683}" type="presParOf" srcId="{476B794C-93CE-49B4-B007-D25589D3398E}" destId="{350FCAB8-4BAA-4204-96F6-3E177B15BD32}" srcOrd="2" destOrd="0" presId="urn:microsoft.com/office/officeart/2005/8/layout/hList2"/>
    <dgm:cxn modelId="{E6E4B9C7-457D-452C-AD3B-CB858C7F3406}" type="presParOf" srcId="{9AB37017-F986-42AE-9B7A-2532CAAD4F93}" destId="{78663D08-41C8-43E2-A3CC-7A0FE5636696}" srcOrd="1" destOrd="0" presId="urn:microsoft.com/office/officeart/2005/8/layout/hList2"/>
    <dgm:cxn modelId="{B4FD94F1-D891-42DA-AFF5-DF05207E407E}" type="presParOf" srcId="{9AB37017-F986-42AE-9B7A-2532CAAD4F93}" destId="{0946D1DF-799C-4208-94C7-C8B0EA2E71DA}" srcOrd="2" destOrd="0" presId="urn:microsoft.com/office/officeart/2005/8/layout/hList2"/>
    <dgm:cxn modelId="{0F568F02-922D-4C4F-9574-1B35F13B39C1}" type="presParOf" srcId="{0946D1DF-799C-4208-94C7-C8B0EA2E71DA}" destId="{F3D11B4A-D1A2-4D97-B1DA-73F4721C6EE6}" srcOrd="0" destOrd="0" presId="urn:microsoft.com/office/officeart/2005/8/layout/hList2"/>
    <dgm:cxn modelId="{BE697C53-D477-43E4-B714-90505770ECF1}" type="presParOf" srcId="{0946D1DF-799C-4208-94C7-C8B0EA2E71DA}" destId="{3B1674A3-0282-4A29-86B6-C82DC304A7B2}" srcOrd="1" destOrd="0" presId="urn:microsoft.com/office/officeart/2005/8/layout/hList2"/>
    <dgm:cxn modelId="{779A1C6D-4394-4E4D-86F9-501BD2B60A2A}" type="presParOf" srcId="{0946D1DF-799C-4208-94C7-C8B0EA2E71DA}" destId="{191E280B-2C5E-4619-AB02-374185BA1BC0}" srcOrd="2" destOrd="0" presId="urn:microsoft.com/office/officeart/2005/8/layout/hList2"/>
    <dgm:cxn modelId="{A8163539-6A02-4D97-BAF1-7165261EC793}" type="presParOf" srcId="{9AB37017-F986-42AE-9B7A-2532CAAD4F93}" destId="{3584AA6B-ACD0-4171-AA7B-58F23BC12840}" srcOrd="3" destOrd="0" presId="urn:microsoft.com/office/officeart/2005/8/layout/hList2"/>
    <dgm:cxn modelId="{A2668E49-413D-4905-AF1E-9425B63A2B1F}" type="presParOf" srcId="{9AB37017-F986-42AE-9B7A-2532CAAD4F93}" destId="{002EDC35-DDFA-48BB-91C9-4C704A2D75BC}" srcOrd="4" destOrd="0" presId="urn:microsoft.com/office/officeart/2005/8/layout/hList2"/>
    <dgm:cxn modelId="{9C8AFB74-2015-4DC6-809A-1822FD496F48}" type="presParOf" srcId="{002EDC35-DDFA-48BB-91C9-4C704A2D75BC}" destId="{044298CB-A4B0-494F-8786-86895ADFDE01}" srcOrd="0" destOrd="0" presId="urn:microsoft.com/office/officeart/2005/8/layout/hList2"/>
    <dgm:cxn modelId="{B46C8197-6092-48F0-9465-CADC4495D0E4}" type="presParOf" srcId="{002EDC35-DDFA-48BB-91C9-4C704A2D75BC}" destId="{6062517A-0D80-49AA-BC07-4B6DF906F4EC}" srcOrd="1" destOrd="0" presId="urn:microsoft.com/office/officeart/2005/8/layout/hList2"/>
    <dgm:cxn modelId="{8910C5A8-3FC3-425A-8117-5BCC5BA954C4}" type="presParOf" srcId="{002EDC35-DDFA-48BB-91C9-4C704A2D75BC}" destId="{073A939B-9305-43CC-8D97-3B0C0F7244F0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B471EF-7E6F-4E87-A4AD-46C05A7BA3D0}">
      <dsp:nvSpPr>
        <dsp:cNvPr id="0" name=""/>
        <dsp:cNvSpPr/>
      </dsp:nvSpPr>
      <dsp:spPr>
        <a:xfrm>
          <a:off x="15034" y="853082"/>
          <a:ext cx="1901696" cy="1317961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БЛАГОПОЛУЧИЕ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53636" y="891684"/>
        <a:ext cx="1824492" cy="1240757"/>
      </dsp:txXfrm>
    </dsp:sp>
    <dsp:sp modelId="{69D72941-A668-402D-865A-71473003EB80}">
      <dsp:nvSpPr>
        <dsp:cNvPr id="0" name=""/>
        <dsp:cNvSpPr/>
      </dsp:nvSpPr>
      <dsp:spPr>
        <a:xfrm>
          <a:off x="2086205" y="1301913"/>
          <a:ext cx="359287" cy="4202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2086205" y="1385973"/>
        <a:ext cx="251501" cy="252178"/>
      </dsp:txXfrm>
    </dsp:sp>
    <dsp:sp modelId="{07CD5683-00E9-4573-B1B0-D139166A82C5}">
      <dsp:nvSpPr>
        <dsp:cNvPr id="0" name=""/>
        <dsp:cNvSpPr/>
      </dsp:nvSpPr>
      <dsp:spPr>
        <a:xfrm>
          <a:off x="2594631" y="853082"/>
          <a:ext cx="1694750" cy="1317961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СОБЫТИЕ.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ПЕРЕЛОМНЫЙ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МОМЕНТ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2633233" y="891684"/>
        <a:ext cx="1617546" cy="1240757"/>
      </dsp:txXfrm>
    </dsp:sp>
    <dsp:sp modelId="{7CA14644-2C22-4642-A717-94E23D511D6F}">
      <dsp:nvSpPr>
        <dsp:cNvPr id="0" name=""/>
        <dsp:cNvSpPr/>
      </dsp:nvSpPr>
      <dsp:spPr>
        <a:xfrm>
          <a:off x="4458856" y="1301913"/>
          <a:ext cx="359287" cy="4202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4458856" y="1385973"/>
        <a:ext cx="251501" cy="252178"/>
      </dsp:txXfrm>
    </dsp:sp>
    <dsp:sp modelId="{829F5624-EE53-4426-BC9D-D2F2E723606D}">
      <dsp:nvSpPr>
        <dsp:cNvPr id="0" name=""/>
        <dsp:cNvSpPr/>
      </dsp:nvSpPr>
      <dsp:spPr>
        <a:xfrm>
          <a:off x="4967281" y="853082"/>
          <a:ext cx="2009686" cy="1317961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ТИХИЙ КРИЗИС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НЕОБХОДИМОСТЬ РАННЕГО ВЫЯВЛЕНИЯ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5005883" y="891684"/>
        <a:ext cx="1932482" cy="1240757"/>
      </dsp:txXfrm>
    </dsp:sp>
    <dsp:sp modelId="{445C2D2C-34FB-40AE-9CFA-FD5894D3BB37}">
      <dsp:nvSpPr>
        <dsp:cNvPr id="0" name=""/>
        <dsp:cNvSpPr/>
      </dsp:nvSpPr>
      <dsp:spPr>
        <a:xfrm>
          <a:off x="7146443" y="1301913"/>
          <a:ext cx="359287" cy="4202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7146443" y="1385973"/>
        <a:ext cx="251501" cy="252178"/>
      </dsp:txXfrm>
    </dsp:sp>
    <dsp:sp modelId="{DCAFD8A2-F539-4C95-839A-2E42F8EB60F1}">
      <dsp:nvSpPr>
        <dsp:cNvPr id="0" name=""/>
        <dsp:cNvSpPr/>
      </dsp:nvSpPr>
      <dsp:spPr>
        <a:xfrm>
          <a:off x="7654868" y="853082"/>
          <a:ext cx="1694750" cy="1317961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FF0000"/>
              </a:solidFill>
            </a:rPr>
            <a:t>ГРОМКИЙ КРИЗИС. ВЫЯВЛЕНИЕ</a:t>
          </a:r>
          <a:endParaRPr lang="ru-RU" sz="1800" kern="1200" dirty="0">
            <a:solidFill>
              <a:srgbClr val="FF0000"/>
            </a:solidFill>
          </a:endParaRPr>
        </a:p>
      </dsp:txBody>
      <dsp:txXfrm>
        <a:off x="7693470" y="891684"/>
        <a:ext cx="1617546" cy="1240757"/>
      </dsp:txXfrm>
    </dsp:sp>
    <dsp:sp modelId="{E8EFB254-BE54-4994-B1D7-8857F7536014}">
      <dsp:nvSpPr>
        <dsp:cNvPr id="0" name=""/>
        <dsp:cNvSpPr/>
      </dsp:nvSpPr>
      <dsp:spPr>
        <a:xfrm>
          <a:off x="9519093" y="1301913"/>
          <a:ext cx="359287" cy="4202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9519093" y="1385973"/>
        <a:ext cx="251501" cy="252178"/>
      </dsp:txXfrm>
    </dsp:sp>
    <dsp:sp modelId="{949BFE8F-D4F2-4037-8A3D-F9ED29B38E73}">
      <dsp:nvSpPr>
        <dsp:cNvPr id="0" name=""/>
        <dsp:cNvSpPr/>
      </dsp:nvSpPr>
      <dsp:spPr>
        <a:xfrm>
          <a:off x="10027519" y="853082"/>
          <a:ext cx="1694750" cy="1317961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РАБОТА С СЕМЬЕЙ</a:t>
          </a:r>
          <a:endParaRPr lang="ru-RU" sz="1800" kern="1200" dirty="0"/>
        </a:p>
      </dsp:txBody>
      <dsp:txXfrm>
        <a:off x="10066121" y="891684"/>
        <a:ext cx="1617546" cy="12407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4FDDF6-45B3-42D2-A974-EC665EF41B1B}">
      <dsp:nvSpPr>
        <dsp:cNvPr id="0" name=""/>
        <dsp:cNvSpPr/>
      </dsp:nvSpPr>
      <dsp:spPr>
        <a:xfrm>
          <a:off x="139472" y="708885"/>
          <a:ext cx="2733545" cy="1883413"/>
        </a:xfrm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C8C130-0229-42E5-BA04-9D836DA44E13}">
      <dsp:nvSpPr>
        <dsp:cNvPr id="0" name=""/>
        <dsp:cNvSpPr/>
      </dsp:nvSpPr>
      <dsp:spPr>
        <a:xfrm>
          <a:off x="7" y="2520214"/>
          <a:ext cx="3156917" cy="10141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rgbClr val="FF0000"/>
              </a:solidFill>
            </a:rPr>
            <a:t>Я</a:t>
          </a:r>
          <a:r>
            <a:rPr lang="ru-RU" sz="2800" kern="1200" dirty="0" smtClean="0"/>
            <a:t>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Отношение к себе</a:t>
          </a:r>
        </a:p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solidFill>
                <a:srgbClr val="FF0000"/>
              </a:solidFill>
            </a:rPr>
            <a:t>внешность, самооценка, ценности, жизненный сценарий, особенности мышления, психологические защиты </a:t>
          </a:r>
        </a:p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solidFill>
                <a:srgbClr val="FF0000"/>
              </a:solidFill>
            </a:rPr>
            <a:t>и  тд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>
        <a:off x="7" y="2520214"/>
        <a:ext cx="3156917" cy="1014145"/>
      </dsp:txXfrm>
    </dsp:sp>
    <dsp:sp modelId="{B977F113-4F2B-4D85-A20E-90CCFA334B01}">
      <dsp:nvSpPr>
        <dsp:cNvPr id="0" name=""/>
        <dsp:cNvSpPr/>
      </dsp:nvSpPr>
      <dsp:spPr>
        <a:xfrm>
          <a:off x="3176119" y="673834"/>
          <a:ext cx="2733545" cy="1883413"/>
        </a:xfrm>
        <a:prstGeom prst="round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484A3A-5C8C-48D0-8483-50EEE62FF781}">
      <dsp:nvSpPr>
        <dsp:cNvPr id="0" name=""/>
        <dsp:cNvSpPr/>
      </dsp:nvSpPr>
      <dsp:spPr>
        <a:xfrm>
          <a:off x="3176119" y="2433180"/>
          <a:ext cx="2733545" cy="10141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800" kern="1200" dirty="0" smtClean="0">
              <a:solidFill>
                <a:srgbClr val="0070C0"/>
              </a:solidFill>
            </a:rPr>
            <a:t>Р</a:t>
          </a:r>
        </a:p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kern="1200" dirty="0" smtClean="0"/>
            <a:t>Отношения</a:t>
          </a:r>
        </a:p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kern="1200" dirty="0" smtClean="0"/>
            <a:t> с родителями</a:t>
          </a:r>
        </a:p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solidFill>
                <a:srgbClr val="0070C0"/>
              </a:solidFill>
            </a:rPr>
            <a:t>стили воспитания, манера общения, семейные традиции, факты асоциального поведения, насилия</a:t>
          </a:r>
        </a:p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solidFill>
                <a:srgbClr val="0070C0"/>
              </a:solidFill>
            </a:rPr>
            <a:t> и тд </a:t>
          </a:r>
        </a:p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2400" kern="1200" dirty="0"/>
        </a:p>
      </dsp:txBody>
      <dsp:txXfrm>
        <a:off x="3176119" y="2433180"/>
        <a:ext cx="2733545" cy="1014145"/>
      </dsp:txXfrm>
    </dsp:sp>
    <dsp:sp modelId="{A7D337AE-DDB6-4DBE-B8A9-9AC161B1AF4C}">
      <dsp:nvSpPr>
        <dsp:cNvPr id="0" name=""/>
        <dsp:cNvSpPr/>
      </dsp:nvSpPr>
      <dsp:spPr>
        <a:xfrm>
          <a:off x="6384023" y="674588"/>
          <a:ext cx="2733545" cy="1883413"/>
        </a:xfrm>
        <a:prstGeom prst="round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D1CB91-8245-4073-AB19-2FC08F42B9C6}">
      <dsp:nvSpPr>
        <dsp:cNvPr id="0" name=""/>
        <dsp:cNvSpPr/>
      </dsp:nvSpPr>
      <dsp:spPr>
        <a:xfrm>
          <a:off x="6384023" y="2433180"/>
          <a:ext cx="2733545" cy="10141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rgbClr val="00B050"/>
              </a:solidFill>
            </a:rPr>
            <a:t>ПО</a:t>
          </a:r>
          <a:r>
            <a:rPr lang="ru-RU" sz="2400" kern="1200" dirty="0" smtClean="0">
              <a:solidFill>
                <a:srgbClr val="00B050"/>
              </a:solidFill>
            </a:rPr>
            <a:t>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 Партнерские отношения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B050"/>
              </a:solidFill>
            </a:rPr>
            <a:t>наличие дружеских/любовных отношений, их характер, модели поведения в них и тд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>
        <a:off x="6384023" y="2433180"/>
        <a:ext cx="2733545" cy="1014145"/>
      </dsp:txXfrm>
    </dsp:sp>
    <dsp:sp modelId="{40942972-80D8-4692-84F0-BDB30624E629}">
      <dsp:nvSpPr>
        <dsp:cNvPr id="0" name=""/>
        <dsp:cNvSpPr/>
      </dsp:nvSpPr>
      <dsp:spPr>
        <a:xfrm>
          <a:off x="9328085" y="683440"/>
          <a:ext cx="2733545" cy="1883413"/>
        </a:xfrm>
        <a:prstGeom prst="round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A4BA05-EB7D-4A46-9557-974D9BA8999A}">
      <dsp:nvSpPr>
        <dsp:cNvPr id="0" name=""/>
        <dsp:cNvSpPr/>
      </dsp:nvSpPr>
      <dsp:spPr>
        <a:xfrm>
          <a:off x="9328085" y="2433180"/>
          <a:ext cx="2733545" cy="10141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rgbClr val="7030A0"/>
              </a:solidFill>
            </a:rPr>
            <a:t>СО</a:t>
          </a:r>
          <a:r>
            <a:rPr lang="ru-RU" sz="2400" kern="1200" dirty="0" smtClean="0"/>
            <a:t>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Социальные отношения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7030A0"/>
              </a:solidFill>
            </a:rPr>
            <a:t>статус ребенка в учебном коллективе, наличие коалиций, в которые он входит, взаимоотношения с учителями, занятость во внеклассной жизни и тд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>
        <a:off x="9328085" y="2433180"/>
        <a:ext cx="2733545" cy="10141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0FCAB8-4BAA-4204-96F6-3E177B15BD32}">
      <dsp:nvSpPr>
        <dsp:cNvPr id="0" name=""/>
        <dsp:cNvSpPr/>
      </dsp:nvSpPr>
      <dsp:spPr>
        <a:xfrm rot="16200000">
          <a:off x="-1827433" y="2843898"/>
          <a:ext cx="4444178" cy="531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68807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FF0000"/>
              </a:solidFill>
            </a:rPr>
            <a:t>СТРАХ ЭКЗАМЕНОВ</a:t>
          </a:r>
          <a:endParaRPr lang="ru-RU" sz="2000" b="1" kern="1200" dirty="0">
            <a:solidFill>
              <a:srgbClr val="FF0000"/>
            </a:solidFill>
          </a:endParaRPr>
        </a:p>
      </dsp:txBody>
      <dsp:txXfrm>
        <a:off x="-1827433" y="2843898"/>
        <a:ext cx="4444178" cy="531560"/>
      </dsp:txXfrm>
    </dsp:sp>
    <dsp:sp modelId="{09C6BB17-BFC2-4076-8B3E-FD8378B71E15}">
      <dsp:nvSpPr>
        <dsp:cNvPr id="0" name=""/>
        <dsp:cNvSpPr/>
      </dsp:nvSpPr>
      <dsp:spPr>
        <a:xfrm>
          <a:off x="432055" y="873123"/>
          <a:ext cx="3033855" cy="48041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468807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Тренинги стрессоустойчивости, самоценности, обучение навыкам саморегуляции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Родительские собрания, квесты, деловые игры с целью снизить тревогу, призвать к поддержке детей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Профилактика эмоционального выгорания педагогов: интервизии, супервизии, разбор сложных случаев, повышение психологических компетенций</a:t>
          </a:r>
          <a:endParaRPr lang="ru-RU" sz="1800" kern="1200" dirty="0"/>
        </a:p>
      </dsp:txBody>
      <dsp:txXfrm>
        <a:off x="432055" y="873123"/>
        <a:ext cx="3033855" cy="4804112"/>
      </dsp:txXfrm>
    </dsp:sp>
    <dsp:sp modelId="{DCC6E79B-EABE-42B8-80CE-DA938C5D4240}">
      <dsp:nvSpPr>
        <dsp:cNvPr id="0" name=""/>
        <dsp:cNvSpPr/>
      </dsp:nvSpPr>
      <dsp:spPr>
        <a:xfrm>
          <a:off x="133531" y="119899"/>
          <a:ext cx="1063121" cy="1063121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91E280B-2C5E-4619-AB02-374185BA1BC0}">
      <dsp:nvSpPr>
        <dsp:cNvPr id="0" name=""/>
        <dsp:cNvSpPr/>
      </dsp:nvSpPr>
      <dsp:spPr>
        <a:xfrm rot="16200000">
          <a:off x="2100736" y="2824788"/>
          <a:ext cx="4444178" cy="531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68807" bIns="0" numCol="1" spcCol="1270" anchor="t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FF0000"/>
              </a:solidFill>
            </a:rPr>
            <a:t>ПОСЯГАТЕЛЬСТВА  НА ПОЛОВУЮ НЕПРИКОСНОВЕННОСТЬ</a:t>
          </a:r>
          <a:endParaRPr lang="ru-RU" sz="2000" b="1" kern="1200" dirty="0">
            <a:solidFill>
              <a:srgbClr val="FF0000"/>
            </a:solidFill>
          </a:endParaRPr>
        </a:p>
      </dsp:txBody>
      <dsp:txXfrm>
        <a:off x="2100736" y="2824788"/>
        <a:ext cx="4444178" cy="531560"/>
      </dsp:txXfrm>
    </dsp:sp>
    <dsp:sp modelId="{3B1674A3-0282-4A29-86B6-C82DC304A7B2}">
      <dsp:nvSpPr>
        <dsp:cNvPr id="0" name=""/>
        <dsp:cNvSpPr/>
      </dsp:nvSpPr>
      <dsp:spPr>
        <a:xfrm>
          <a:off x="4680528" y="1017137"/>
          <a:ext cx="2931970" cy="461945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468807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Лекции для детей и родителей по репродуктивному здоровью детей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Навыки межличностного взаимодействия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Выявление рисков сексуального насилия 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Семьеведение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Тренинги: «Как сказать нет», «Мои границы»</a:t>
          </a:r>
          <a:endParaRPr lang="ru-RU" sz="1800" kern="1200" dirty="0"/>
        </a:p>
      </dsp:txBody>
      <dsp:txXfrm>
        <a:off x="4680528" y="1017137"/>
        <a:ext cx="2931970" cy="4619457"/>
      </dsp:txXfrm>
    </dsp:sp>
    <dsp:sp modelId="{F3D11B4A-D1A2-4D97-B1DA-73F4721C6EE6}">
      <dsp:nvSpPr>
        <dsp:cNvPr id="0" name=""/>
        <dsp:cNvSpPr/>
      </dsp:nvSpPr>
      <dsp:spPr>
        <a:xfrm>
          <a:off x="4194337" y="185929"/>
          <a:ext cx="1063121" cy="1063121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73A939B-9305-43CC-8D97-3B0C0F7244F0}">
      <dsp:nvSpPr>
        <dsp:cNvPr id="0" name=""/>
        <dsp:cNvSpPr/>
      </dsp:nvSpPr>
      <dsp:spPr>
        <a:xfrm rot="16200000">
          <a:off x="6009145" y="2824788"/>
          <a:ext cx="4444178" cy="531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68807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 </a:t>
          </a:r>
          <a:r>
            <a:rPr lang="ru-RU" sz="2000" b="1" kern="1200" dirty="0" smtClean="0">
              <a:solidFill>
                <a:srgbClr val="FF0000"/>
              </a:solidFill>
            </a:rPr>
            <a:t>ПСИХОЛОГИЧЕСКАЯ БЕЗОПАСНОСТЬ В ОУ</a:t>
          </a:r>
          <a:endParaRPr lang="ru-RU" sz="2000" b="1" kern="1200" dirty="0">
            <a:solidFill>
              <a:srgbClr val="FF0000"/>
            </a:solidFill>
          </a:endParaRPr>
        </a:p>
      </dsp:txBody>
      <dsp:txXfrm>
        <a:off x="6009145" y="2824788"/>
        <a:ext cx="4444178" cy="531560"/>
      </dsp:txXfrm>
    </dsp:sp>
    <dsp:sp modelId="{6062517A-0D80-49AA-BC07-4B6DF906F4EC}">
      <dsp:nvSpPr>
        <dsp:cNvPr id="0" name=""/>
        <dsp:cNvSpPr/>
      </dsp:nvSpPr>
      <dsp:spPr>
        <a:xfrm>
          <a:off x="8533946" y="945141"/>
          <a:ext cx="3232303" cy="47228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468807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Вовлеченность учителей в образовательный процесс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Обеспечение эмоциональной доступности педагогов и  удовлетворение основных потребностей в личностно- доверительном общении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укрепление психического здоровья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Эффективное взаимодействие всех участников образовательной системы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Обязательное исполнение системы правил 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</dsp:txBody>
      <dsp:txXfrm>
        <a:off x="8533946" y="945141"/>
        <a:ext cx="3232303" cy="4722828"/>
      </dsp:txXfrm>
    </dsp:sp>
    <dsp:sp modelId="{044298CB-A4B0-494F-8786-86895ADFDE01}">
      <dsp:nvSpPr>
        <dsp:cNvPr id="0" name=""/>
        <dsp:cNvSpPr/>
      </dsp:nvSpPr>
      <dsp:spPr>
        <a:xfrm>
          <a:off x="8208856" y="185929"/>
          <a:ext cx="1063121" cy="106312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0FCAB8-4BAA-4204-96F6-3E177B15BD32}">
      <dsp:nvSpPr>
        <dsp:cNvPr id="0" name=""/>
        <dsp:cNvSpPr/>
      </dsp:nvSpPr>
      <dsp:spPr>
        <a:xfrm rot="16200000">
          <a:off x="-1969814" y="2614876"/>
          <a:ext cx="4444178" cy="5182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57106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FF0000"/>
              </a:solidFill>
            </a:rPr>
            <a:t>ДО</a:t>
          </a:r>
          <a:endParaRPr lang="ru-RU" sz="2000" b="1" kern="1200" dirty="0">
            <a:solidFill>
              <a:srgbClr val="FF0000"/>
            </a:solidFill>
          </a:endParaRPr>
        </a:p>
      </dsp:txBody>
      <dsp:txXfrm>
        <a:off x="-1969814" y="2614876"/>
        <a:ext cx="4444178" cy="518293"/>
      </dsp:txXfrm>
    </dsp:sp>
    <dsp:sp modelId="{09C6BB17-BFC2-4076-8B3E-FD8378B71E15}">
      <dsp:nvSpPr>
        <dsp:cNvPr id="0" name=""/>
        <dsp:cNvSpPr/>
      </dsp:nvSpPr>
      <dsp:spPr>
        <a:xfrm>
          <a:off x="288740" y="637468"/>
          <a:ext cx="2958135" cy="48041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45710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Пакет методик по выявлению суицидальных наклонностей</a:t>
          </a:r>
          <a:endParaRPr lang="ru-RU" sz="1800" kern="1200" dirty="0"/>
        </a:p>
      </dsp:txBody>
      <dsp:txXfrm>
        <a:off x="288740" y="637468"/>
        <a:ext cx="2958135" cy="4804112"/>
      </dsp:txXfrm>
    </dsp:sp>
    <dsp:sp modelId="{DCC6E79B-EABE-42B8-80CE-DA938C5D4240}">
      <dsp:nvSpPr>
        <dsp:cNvPr id="0" name=""/>
        <dsp:cNvSpPr/>
      </dsp:nvSpPr>
      <dsp:spPr>
        <a:xfrm>
          <a:off x="-2332" y="-32213"/>
          <a:ext cx="1036587" cy="1036587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91E280B-2C5E-4619-AB02-374185BA1BC0}">
      <dsp:nvSpPr>
        <dsp:cNvPr id="0" name=""/>
        <dsp:cNvSpPr/>
      </dsp:nvSpPr>
      <dsp:spPr>
        <a:xfrm rot="16200000">
          <a:off x="2420118" y="3141893"/>
          <a:ext cx="4444178" cy="5182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57106" bIns="0" numCol="1" spcCol="1270" anchor="t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FF0000"/>
              </a:solidFill>
            </a:rPr>
            <a:t>     В моменте</a:t>
          </a:r>
          <a:endParaRPr lang="ru-RU" sz="2000" b="1" kern="1200" dirty="0">
            <a:solidFill>
              <a:srgbClr val="FF0000"/>
            </a:solidFill>
          </a:endParaRPr>
        </a:p>
      </dsp:txBody>
      <dsp:txXfrm>
        <a:off x="2420118" y="3141893"/>
        <a:ext cx="4444178" cy="518293"/>
      </dsp:txXfrm>
    </dsp:sp>
    <dsp:sp modelId="{3B1674A3-0282-4A29-86B6-C82DC304A7B2}">
      <dsp:nvSpPr>
        <dsp:cNvPr id="0" name=""/>
        <dsp:cNvSpPr/>
      </dsp:nvSpPr>
      <dsp:spPr>
        <a:xfrm>
          <a:off x="4777790" y="650226"/>
          <a:ext cx="2858793" cy="461945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45710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 smtClean="0"/>
            <a:t>Матрица</a:t>
          </a:r>
          <a:endParaRPr lang="ru-RU" sz="1800" b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 smtClean="0"/>
            <a:t>Оценка суицидального риска</a:t>
          </a:r>
          <a:endParaRPr lang="ru-RU" sz="1800" b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 smtClean="0"/>
            <a:t>Методичка суицид </a:t>
          </a:r>
          <a:r>
            <a:rPr lang="ru-RU" sz="1800" b="0" i="0" kern="1200" dirty="0" err="1" smtClean="0"/>
            <a:t>Саторис</a:t>
          </a:r>
          <a:endParaRPr lang="ru-RU" sz="1800" b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 smtClean="0"/>
            <a:t>Опросник для детей и подростков  Травля</a:t>
          </a:r>
          <a:endParaRPr lang="ru-RU" sz="1800" b="0" kern="1200" dirty="0"/>
        </a:p>
      </dsp:txBody>
      <dsp:txXfrm>
        <a:off x="4777790" y="650226"/>
        <a:ext cx="2858793" cy="4619457"/>
      </dsp:txXfrm>
    </dsp:sp>
    <dsp:sp modelId="{F3D11B4A-D1A2-4D97-B1DA-73F4721C6EE6}">
      <dsp:nvSpPr>
        <dsp:cNvPr id="0" name=""/>
        <dsp:cNvSpPr/>
      </dsp:nvSpPr>
      <dsp:spPr>
        <a:xfrm>
          <a:off x="3957121" y="-32213"/>
          <a:ext cx="2156195" cy="2128839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73A939B-9305-43CC-8D97-3B0C0F7244F0}">
      <dsp:nvSpPr>
        <dsp:cNvPr id="0" name=""/>
        <dsp:cNvSpPr/>
      </dsp:nvSpPr>
      <dsp:spPr>
        <a:xfrm rot="16200000">
          <a:off x="5826337" y="2595766"/>
          <a:ext cx="5253463" cy="5182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57106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FF0000"/>
              </a:solidFill>
            </a:rPr>
            <a:t>Как выстроить работу  ?</a:t>
          </a:r>
          <a:endParaRPr lang="ru-RU" sz="2000" b="1" kern="1200" dirty="0">
            <a:solidFill>
              <a:srgbClr val="FF0000"/>
            </a:solidFill>
          </a:endParaRPr>
        </a:p>
      </dsp:txBody>
      <dsp:txXfrm>
        <a:off x="5826337" y="2595766"/>
        <a:ext cx="5253463" cy="518293"/>
      </dsp:txXfrm>
    </dsp:sp>
    <dsp:sp modelId="{6062517A-0D80-49AA-BC07-4B6DF906F4EC}">
      <dsp:nvSpPr>
        <dsp:cNvPr id="0" name=""/>
        <dsp:cNvSpPr/>
      </dsp:nvSpPr>
      <dsp:spPr>
        <a:xfrm>
          <a:off x="8664554" y="709486"/>
          <a:ext cx="3151630" cy="47228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45710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Методическое пособие для преподавателей психологии  и педагогов- психологов в СПО</a:t>
          </a:r>
          <a:endParaRPr lang="ru-RU" sz="1800" kern="1200" dirty="0"/>
        </a:p>
      </dsp:txBody>
      <dsp:txXfrm>
        <a:off x="8664554" y="709486"/>
        <a:ext cx="3151630" cy="4722828"/>
      </dsp:txXfrm>
    </dsp:sp>
    <dsp:sp modelId="{044298CB-A4B0-494F-8786-86895ADFDE01}">
      <dsp:nvSpPr>
        <dsp:cNvPr id="0" name=""/>
        <dsp:cNvSpPr/>
      </dsp:nvSpPr>
      <dsp:spPr>
        <a:xfrm>
          <a:off x="8431249" y="-32213"/>
          <a:ext cx="1036587" cy="1036587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9AD21-4687-4C86-881E-1BD7DE7BD0E3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AA1ED5-A670-49D9-BBB6-D480D84172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390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A1ED5-A670-49D9-BBB6-D480D84172E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633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7eba88f958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g27eba88f958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7567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7f13d3d27b_0_6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g27f13d3d27b_0_6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9657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Линия жизни! События</a:t>
            </a:r>
            <a:r>
              <a:rPr lang="ru-RU" baseline="0" dirty="0" smtClean="0"/>
              <a:t> повышенного внимания!!!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A1ED5-A670-49D9-BBB6-D480D84172E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522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Самые внимательные поняли, что все происходящее с детьми в этих</a:t>
            </a:r>
            <a:r>
              <a:rPr lang="ru-RU" baseline="0" dirty="0" smtClean="0"/>
              <a:t> сферах и должно трансформироваться в ваши планы профилактической работы.</a:t>
            </a:r>
          </a:p>
          <a:p>
            <a:r>
              <a:rPr lang="ru-RU" dirty="0" smtClean="0"/>
              <a:t>Это и есть мишени</a:t>
            </a:r>
            <a:r>
              <a:rPr lang="ru-RU" baseline="0" dirty="0" smtClean="0"/>
              <a:t> профилактической работы психолога!</a:t>
            </a:r>
            <a:r>
              <a:rPr lang="en-US" baseline="0" dirty="0" smtClean="0"/>
              <a:t> </a:t>
            </a:r>
            <a:r>
              <a:rPr lang="ru-RU" baseline="0" dirty="0" smtClean="0"/>
              <a:t>Формы работы могут быть разными – тренинги, деловые игры, фасилитации, стратегические сессии, Блок Я – отношение к себе -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A1ED5-A670-49D9-BBB6-D480D84172E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475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Календарь детской безопасности. Тип периодичности риска – сезонный, круглогодичный, риск по случаю! Профилактика выгорания – это личная ответственность каждого психолога, в профессиональных психологических сообществах даже не обсуждаются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вопросы личной терапии и супервизии психолога!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A1ED5-A670-49D9-BBB6-D480D84172E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6537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Дети до 18 лет </a:t>
            </a:r>
            <a:r>
              <a:rPr lang="ru-RU" baseline="0" dirty="0" smtClean="0"/>
              <a:t> - главная целевая аудитория ДТД. </a:t>
            </a:r>
            <a:r>
              <a:rPr lang="ru-RU" dirty="0" smtClean="0"/>
              <a:t>Минтруд РБ – региональный оператор Детского телефона доверия 88002000122, и вот вам несколько важных цифр.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A1ED5-A670-49D9-BBB6-D480D84172E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0191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Календарь детской безопасности. Тип периодичности риска – сезонный, круглогодичный, риск по случаю! Профилактика выгорания – это личная ответственность каждого психолога, в профессиональных психологических сообществах даже не обсуждаются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вопросы личной терапии и супервизии психолога!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A1ED5-A670-49D9-BBB6-D480D84172E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0736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A1ED5-A670-49D9-BBB6-D480D84172E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3050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A1ED5-A670-49D9-BBB6-D480D84172E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2110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A1ED5-A670-49D9-BBB6-D480D84172E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879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0A3A-5812-43AE-AD54-0BC295F22A5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67A05-0B93-4280-9052-55305C1C4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209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0A3A-5812-43AE-AD54-0BC295F22A5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67A05-0B93-4280-9052-55305C1C4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300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0A3A-5812-43AE-AD54-0BC295F22A5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67A05-0B93-4280-9052-55305C1C4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759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0A3A-5812-43AE-AD54-0BC295F22A5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67A05-0B93-4280-9052-55305C1C4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573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0A3A-5812-43AE-AD54-0BC295F22A5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67A05-0B93-4280-9052-55305C1C4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207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0A3A-5812-43AE-AD54-0BC295F22A5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67A05-0B93-4280-9052-55305C1C4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64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0A3A-5812-43AE-AD54-0BC295F22A5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67A05-0B93-4280-9052-55305C1C4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19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0A3A-5812-43AE-AD54-0BC295F22A5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67A05-0B93-4280-9052-55305C1C4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171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0A3A-5812-43AE-AD54-0BC295F22A5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67A05-0B93-4280-9052-55305C1C4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5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0A3A-5812-43AE-AD54-0BC295F22A5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67A05-0B93-4280-9052-55305C1C4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458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0A3A-5812-43AE-AD54-0BC295F22A5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67A05-0B93-4280-9052-55305C1C4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91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E0A3A-5812-43AE-AD54-0BC295F22A5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67A05-0B93-4280-9052-55305C1C4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915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LMIRA\Desktop\Брендбук\Для презентаций - образцы и фоны\Фон Семья горизон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802" y="0"/>
            <a:ext cx="8112224" cy="6862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9376" y="2200240"/>
            <a:ext cx="11089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Мишени работы психолога для профилактики или при выявлении аутоагрессивного риска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22" y="161897"/>
            <a:ext cx="2956421" cy="889236"/>
          </a:xfrm>
          <a:prstGeom prst="rect">
            <a:avLst/>
          </a:prstGeom>
        </p:spPr>
      </p:pic>
      <p:pic>
        <p:nvPicPr>
          <p:cNvPr id="9" name="Picture 3" descr="C:\Users\User\Desktop\Мой КОМП\АФИША\ЛОГО\Лого Минтруд прозрачный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5571" y="128107"/>
            <a:ext cx="3806429" cy="107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84" y="6131121"/>
            <a:ext cx="82360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Невский Ярослав Игоревич</a:t>
            </a:r>
            <a:r>
              <a:rPr lang="ru-RU" dirty="0" smtClean="0">
                <a:solidFill>
                  <a:srgbClr val="002060"/>
                </a:solidFill>
              </a:rPr>
              <a:t>, психолог, аспирант факультета педагогики  СПБ РХГА  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/>
              <a:t>Руководитель службы семьи в ЗАТО </a:t>
            </a:r>
            <a:r>
              <a:rPr lang="ru-RU" dirty="0" smtClean="0"/>
              <a:t>Межгорье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021288"/>
            <a:ext cx="63840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800" y="85192"/>
            <a:ext cx="2783331" cy="111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0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Горизонтальный свиток 9"/>
          <p:cNvSpPr/>
          <p:nvPr/>
        </p:nvSpPr>
        <p:spPr>
          <a:xfrm>
            <a:off x="453639" y="2276872"/>
            <a:ext cx="4036454" cy="2808312"/>
          </a:xfrm>
          <a:prstGeom prst="horizontalScroll">
            <a:avLst>
              <a:gd name="adj" fmla="val 25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4" name="Google Shape;114;p16"/>
          <p:cNvGrpSpPr/>
          <p:nvPr/>
        </p:nvGrpSpPr>
        <p:grpSpPr>
          <a:xfrm>
            <a:off x="4838140" y="1078704"/>
            <a:ext cx="7288368" cy="3816423"/>
            <a:chOff x="0" y="-269363"/>
            <a:chExt cx="2284046" cy="1082166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15" name="Google Shape;115;p16"/>
            <p:cNvSpPr/>
            <p:nvPr/>
          </p:nvSpPr>
          <p:spPr>
            <a:xfrm>
              <a:off x="0" y="3"/>
              <a:ext cx="2227226" cy="812800"/>
            </a:xfrm>
            <a:custGeom>
              <a:avLst/>
              <a:gdLst/>
              <a:ahLst/>
              <a:cxnLst/>
              <a:rect l="l" t="t" r="r" b="b"/>
              <a:pathLst>
                <a:path w="2151909" h="812800" extrusionOk="0">
                  <a:moveTo>
                    <a:pt x="48369" y="0"/>
                  </a:moveTo>
                  <a:lnTo>
                    <a:pt x="2103539" y="0"/>
                  </a:lnTo>
                  <a:cubicBezTo>
                    <a:pt x="2116368" y="0"/>
                    <a:pt x="2128671" y="5096"/>
                    <a:pt x="2137742" y="14167"/>
                  </a:cubicBezTo>
                  <a:cubicBezTo>
                    <a:pt x="2146813" y="23238"/>
                    <a:pt x="2151909" y="35541"/>
                    <a:pt x="2151909" y="48369"/>
                  </a:cubicBezTo>
                  <a:lnTo>
                    <a:pt x="2151909" y="764431"/>
                  </a:lnTo>
                  <a:cubicBezTo>
                    <a:pt x="2151909" y="777259"/>
                    <a:pt x="2146813" y="789562"/>
                    <a:pt x="2137742" y="798633"/>
                  </a:cubicBezTo>
                  <a:cubicBezTo>
                    <a:pt x="2128671" y="807704"/>
                    <a:pt x="2116368" y="812800"/>
                    <a:pt x="2103539" y="812800"/>
                  </a:cubicBezTo>
                  <a:lnTo>
                    <a:pt x="48369" y="812800"/>
                  </a:lnTo>
                  <a:cubicBezTo>
                    <a:pt x="35541" y="812800"/>
                    <a:pt x="23238" y="807704"/>
                    <a:pt x="14167" y="798633"/>
                  </a:cubicBezTo>
                  <a:cubicBezTo>
                    <a:pt x="5096" y="789562"/>
                    <a:pt x="0" y="777259"/>
                    <a:pt x="0" y="764431"/>
                  </a:cubicBezTo>
                  <a:lnTo>
                    <a:pt x="0" y="48369"/>
                  </a:lnTo>
                  <a:cubicBezTo>
                    <a:pt x="0" y="35541"/>
                    <a:pt x="5096" y="23238"/>
                    <a:pt x="14167" y="14167"/>
                  </a:cubicBezTo>
                  <a:cubicBezTo>
                    <a:pt x="23238" y="5096"/>
                    <a:pt x="35541" y="0"/>
                    <a:pt x="483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45713" tIns="45713" rIns="45713" bIns="45713" anchor="ctr" anchorCtr="0">
              <a:noAutofit/>
            </a:bodyPr>
            <a:lstStyle/>
            <a:p>
              <a:pPr algn="l"/>
              <a:endParaRPr sz="900"/>
            </a:p>
          </p:txBody>
        </p:sp>
        <p:sp>
          <p:nvSpPr>
            <p:cNvPr id="116" name="Google Shape;116;p16"/>
            <p:cNvSpPr txBox="1"/>
            <p:nvPr/>
          </p:nvSpPr>
          <p:spPr>
            <a:xfrm>
              <a:off x="151046" y="-269363"/>
              <a:ext cx="2133000" cy="7653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25375" tIns="25375" rIns="25375" bIns="25375" anchor="ctr" anchorCtr="0">
              <a:noAutofit/>
            </a:bodyPr>
            <a:lstStyle/>
            <a:p>
              <a:pPr algn="ctr">
                <a:lnSpc>
                  <a:spcPct val="106000"/>
                </a:lnSpc>
              </a:pPr>
              <a:r>
                <a:rPr lang="en-US" sz="2400" dirty="0">
                  <a:latin typeface="Verdana" panose="020B0604030504040204" pitchFamily="34" charset="0"/>
                  <a:ea typeface="Verdana" panose="020B0604030504040204" pitchFamily="34" charset="0"/>
                  <a:cs typeface="Montserrat"/>
                  <a:sym typeface="Montserrat"/>
                </a:rPr>
                <a:t>способность семьи самостоятельно удовлетворять все  потребности взрослых и ребёнка в соответствии с его возрастом и состоянием, а также самостоятельно выходить из трудных жизненных ситуаций</a:t>
              </a:r>
            </a:p>
          </p:txBody>
        </p:sp>
      </p:grpSp>
      <p:sp>
        <p:nvSpPr>
          <p:cNvPr id="117" name="Google Shape;117;p16"/>
          <p:cNvSpPr txBox="1"/>
          <p:nvPr/>
        </p:nvSpPr>
        <p:spPr>
          <a:xfrm>
            <a:off x="1109234" y="3516650"/>
            <a:ext cx="3471515" cy="52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>
              <a:lnSpc>
                <a:spcPct val="106000"/>
              </a:lnSpc>
            </a:pPr>
            <a:r>
              <a:rPr lang="en-US" sz="3200" b="1" dirty="0">
                <a:latin typeface="Montserrat Black"/>
                <a:ea typeface="Montserrat Black"/>
                <a:cs typeface="Montserrat Black"/>
                <a:sym typeface="Montserrat Black"/>
              </a:rPr>
              <a:t>БЛАГОПОЛУЧИЕ</a:t>
            </a:r>
          </a:p>
        </p:txBody>
      </p:sp>
      <p:sp>
        <p:nvSpPr>
          <p:cNvPr id="119" name="Google Shape;119;p16"/>
          <p:cNvSpPr txBox="1"/>
          <p:nvPr/>
        </p:nvSpPr>
        <p:spPr>
          <a:xfrm>
            <a:off x="605700" y="6349197"/>
            <a:ext cx="880000" cy="146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l">
              <a:lnSpc>
                <a:spcPct val="106000"/>
              </a:lnSpc>
            </a:pPr>
            <a:endParaRPr sz="900"/>
          </a:p>
        </p:txBody>
      </p:sp>
      <p:sp>
        <p:nvSpPr>
          <p:cNvPr id="120" name="Google Shape;120;p16"/>
          <p:cNvSpPr txBox="1"/>
          <p:nvPr/>
        </p:nvSpPr>
        <p:spPr>
          <a:xfrm>
            <a:off x="5807968" y="5248126"/>
            <a:ext cx="5776200" cy="1101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06000"/>
              </a:lnSpc>
            </a:pPr>
            <a:r>
              <a:rPr lang="en-US" sz="2250" b="1" dirty="0">
                <a:latin typeface="Verdana" panose="020B0604030504040204" pitchFamily="34" charset="0"/>
                <a:ea typeface="Verdana" panose="020B0604030504040204" pitchFamily="34" charset="0"/>
                <a:cs typeface="Montserrat Black"/>
                <a:sym typeface="Montserrat Black"/>
              </a:rPr>
              <a:t>= ФУНКЦИОНАЛЬНОСТЬ</a:t>
            </a:r>
            <a:endParaRPr sz="2250" b="1" dirty="0">
              <a:latin typeface="Verdana" panose="020B0604030504040204" pitchFamily="34" charset="0"/>
              <a:ea typeface="Verdana" panose="020B0604030504040204" pitchFamily="34" charset="0"/>
              <a:cs typeface="Montserrat Black"/>
              <a:sym typeface="Montserrat Black"/>
            </a:endParaRPr>
          </a:p>
          <a:p>
            <a:pPr algn="ctr">
              <a:lnSpc>
                <a:spcPct val="106000"/>
              </a:lnSpc>
            </a:pPr>
            <a:r>
              <a:rPr lang="en-US" sz="2250" b="1" dirty="0">
                <a:latin typeface="Verdana" panose="020B0604030504040204" pitchFamily="34" charset="0"/>
                <a:ea typeface="Verdana" panose="020B0604030504040204" pitchFamily="34" charset="0"/>
                <a:cs typeface="Montserrat Black"/>
                <a:sym typeface="Montserrat Black"/>
              </a:rPr>
              <a:t>во всех ключевых </a:t>
            </a:r>
            <a:endParaRPr sz="2250" b="1" dirty="0">
              <a:latin typeface="Verdana" panose="020B0604030504040204" pitchFamily="34" charset="0"/>
              <a:ea typeface="Verdana" panose="020B0604030504040204" pitchFamily="34" charset="0"/>
              <a:cs typeface="Montserrat Black"/>
              <a:sym typeface="Montserrat Black"/>
            </a:endParaRPr>
          </a:p>
          <a:p>
            <a:pPr algn="ctr">
              <a:lnSpc>
                <a:spcPct val="106000"/>
              </a:lnSpc>
            </a:pPr>
            <a:r>
              <a:rPr lang="en-US" sz="2250" b="1" dirty="0">
                <a:latin typeface="Verdana" panose="020B0604030504040204" pitchFamily="34" charset="0"/>
                <a:ea typeface="Verdana" panose="020B0604030504040204" pitchFamily="34" charset="0"/>
                <a:cs typeface="Montserrat Black"/>
                <a:sym typeface="Montserrat Black"/>
              </a:rPr>
              <a:t>сферах жизни</a:t>
            </a:r>
            <a:endParaRPr sz="2250" b="1" dirty="0">
              <a:latin typeface="Verdana" panose="020B0604030504040204" pitchFamily="34" charset="0"/>
              <a:ea typeface="Verdana" panose="020B0604030504040204" pitchFamily="34" charset="0"/>
              <a:cs typeface="Montserrat Black"/>
              <a:sym typeface="Montserrat Black"/>
            </a:endParaRPr>
          </a:p>
        </p:txBody>
      </p:sp>
    </p:spTree>
    <p:extLst>
      <p:ext uri="{BB962C8B-B14F-4D97-AF65-F5344CB8AC3E}">
        <p14:creationId xmlns:p14="http://schemas.microsoft.com/office/powerpoint/2010/main" val="236646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Горизонтальный свиток 2"/>
          <p:cNvSpPr/>
          <p:nvPr/>
        </p:nvSpPr>
        <p:spPr>
          <a:xfrm>
            <a:off x="407368" y="2348880"/>
            <a:ext cx="4320480" cy="2952327"/>
          </a:xfrm>
          <a:prstGeom prst="horizontalScroll">
            <a:avLst>
              <a:gd name="adj" fmla="val 25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6" name="Google Shape;316;p37"/>
          <p:cNvSpPr txBox="1"/>
          <p:nvPr/>
        </p:nvSpPr>
        <p:spPr>
          <a:xfrm>
            <a:off x="1267327" y="3564042"/>
            <a:ext cx="3430647" cy="52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6000"/>
              </a:lnSpc>
            </a:pPr>
            <a:r>
              <a:rPr lang="en-US" sz="3200" b="1" dirty="0">
                <a:latin typeface="Montserrat Black"/>
                <a:ea typeface="Montserrat Black"/>
                <a:cs typeface="Montserrat Black"/>
                <a:sym typeface="Montserrat Black"/>
              </a:rPr>
              <a:t>БЛАГОПОЛУЧИЕ</a:t>
            </a:r>
            <a:endParaRPr sz="3200" dirty="0"/>
          </a:p>
        </p:txBody>
      </p:sp>
      <p:sp>
        <p:nvSpPr>
          <p:cNvPr id="318" name="Google Shape;318;p37"/>
          <p:cNvSpPr txBox="1"/>
          <p:nvPr/>
        </p:nvSpPr>
        <p:spPr>
          <a:xfrm>
            <a:off x="3499421" y="850859"/>
            <a:ext cx="4577000" cy="65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6000"/>
              </a:lnSpc>
            </a:pPr>
            <a:r>
              <a:rPr lang="en-US" sz="2350" b="1" dirty="0">
                <a:latin typeface="Verdana" panose="020B0604030504040204" pitchFamily="34" charset="0"/>
                <a:ea typeface="Verdana" panose="020B0604030504040204" pitchFamily="34" charset="0"/>
                <a:cs typeface="Montserrat Black"/>
                <a:sym typeface="Montserrat Black"/>
              </a:rPr>
              <a:t>ФУНКЦИОНАЛЬНОСТЬ</a:t>
            </a:r>
            <a:endParaRPr sz="2350" b="1" dirty="0">
              <a:latin typeface="Verdana" panose="020B0604030504040204" pitchFamily="34" charset="0"/>
              <a:ea typeface="Verdana" panose="020B0604030504040204" pitchFamily="34" charset="0"/>
              <a:cs typeface="Montserrat Black"/>
              <a:sym typeface="Montserrat Black"/>
            </a:endParaRPr>
          </a:p>
          <a:p>
            <a:pPr>
              <a:lnSpc>
                <a:spcPct val="106000"/>
              </a:lnSpc>
            </a:pPr>
            <a:r>
              <a:rPr lang="en-US" sz="1650" b="1" dirty="0">
                <a:latin typeface="Montserrat Black"/>
                <a:ea typeface="Montserrat Black"/>
                <a:cs typeface="Montserrat Black"/>
                <a:sym typeface="Montserrat Black"/>
              </a:rPr>
              <a:t>в </a:t>
            </a:r>
            <a:r>
              <a:rPr lang="en-US" sz="1650" b="1" dirty="0" smtClean="0">
                <a:latin typeface="Montserrat Black"/>
                <a:ea typeface="Montserrat Black"/>
                <a:cs typeface="Montserrat Black"/>
                <a:sym typeface="Montserrat Black"/>
              </a:rPr>
              <a:t>ключевых</a:t>
            </a:r>
            <a:r>
              <a:rPr lang="ru-RU" sz="1650" b="1" dirty="0" smtClean="0">
                <a:latin typeface="Montserrat Black"/>
                <a:ea typeface="Montserrat Black"/>
                <a:cs typeface="Montserrat Black"/>
                <a:sym typeface="Montserrat Black"/>
              </a:rPr>
              <a:t> </a:t>
            </a:r>
            <a:r>
              <a:rPr lang="en-US" sz="1650" b="1" dirty="0" smtClean="0">
                <a:latin typeface="Montserrat Black"/>
                <a:ea typeface="Montserrat Black"/>
                <a:cs typeface="Montserrat Black"/>
                <a:sym typeface="Montserrat Black"/>
              </a:rPr>
              <a:t>сферах </a:t>
            </a:r>
            <a:r>
              <a:rPr lang="en-US" sz="1650" b="1" dirty="0">
                <a:latin typeface="Montserrat Black"/>
                <a:ea typeface="Montserrat Black"/>
                <a:cs typeface="Montserrat Black"/>
                <a:sym typeface="Montserrat Black"/>
              </a:rPr>
              <a:t>жизни</a:t>
            </a:r>
            <a:endParaRPr sz="1650" b="1" dirty="0"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319" name="Google Shape;319;p37"/>
          <p:cNvSpPr txBox="1"/>
          <p:nvPr/>
        </p:nvSpPr>
        <p:spPr>
          <a:xfrm>
            <a:off x="8245800" y="4095018"/>
            <a:ext cx="3946200" cy="921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6000"/>
              </a:lnSpc>
            </a:pPr>
            <a:r>
              <a:rPr lang="en-US" sz="2350" b="1" dirty="0">
                <a:latin typeface="Verdana" panose="020B0604030504040204" pitchFamily="34" charset="0"/>
                <a:ea typeface="Verdana" panose="020B0604030504040204" pitchFamily="34" charset="0"/>
                <a:cs typeface="Montserrat Black"/>
                <a:sym typeface="Montserrat Black"/>
              </a:rPr>
              <a:t>РЕСУРСНОСТЬ</a:t>
            </a:r>
            <a:endParaRPr sz="2350" b="1" dirty="0">
              <a:latin typeface="Verdana" panose="020B0604030504040204" pitchFamily="34" charset="0"/>
              <a:ea typeface="Verdana" panose="020B0604030504040204" pitchFamily="34" charset="0"/>
              <a:cs typeface="Montserrat Black"/>
              <a:sym typeface="Montserrat Black"/>
            </a:endParaRPr>
          </a:p>
          <a:p>
            <a:pPr>
              <a:lnSpc>
                <a:spcPct val="106000"/>
              </a:lnSpc>
            </a:pPr>
            <a:r>
              <a:rPr lang="en-US" sz="1650" b="1" dirty="0">
                <a:latin typeface="Verdana" panose="020B0604030504040204" pitchFamily="34" charset="0"/>
                <a:ea typeface="Verdana" panose="020B0604030504040204" pitchFamily="34" charset="0"/>
                <a:cs typeface="Montserrat Black"/>
                <a:sym typeface="Montserrat Black"/>
              </a:rPr>
              <a:t>для решения задач и удовлетворения потребностей</a:t>
            </a:r>
            <a:endParaRPr sz="1650" b="1" dirty="0">
              <a:latin typeface="Verdana" panose="020B0604030504040204" pitchFamily="34" charset="0"/>
              <a:ea typeface="Verdana" panose="020B0604030504040204" pitchFamily="34" charset="0"/>
              <a:cs typeface="Montserrat Black"/>
              <a:sym typeface="Montserrat Black"/>
            </a:endParaRPr>
          </a:p>
        </p:txBody>
      </p:sp>
      <p:sp>
        <p:nvSpPr>
          <p:cNvPr id="320" name="Google Shape;320;p37"/>
          <p:cNvSpPr txBox="1"/>
          <p:nvPr/>
        </p:nvSpPr>
        <p:spPr>
          <a:xfrm>
            <a:off x="5951984" y="2776514"/>
            <a:ext cx="3076200" cy="65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6000"/>
              </a:lnSpc>
            </a:pPr>
            <a:r>
              <a:rPr lang="en-US" sz="2350" b="1" dirty="0">
                <a:latin typeface="Verdana" panose="020B0604030504040204" pitchFamily="34" charset="0"/>
                <a:ea typeface="Verdana" panose="020B0604030504040204" pitchFamily="34" charset="0"/>
                <a:cs typeface="Montserrat Black"/>
                <a:sym typeface="Montserrat Black"/>
              </a:rPr>
              <a:t>УСТОЙЧИВОСТЬ </a:t>
            </a:r>
            <a:endParaRPr sz="2350" b="1" dirty="0">
              <a:latin typeface="Verdana" panose="020B0604030504040204" pitchFamily="34" charset="0"/>
              <a:ea typeface="Verdana" panose="020B0604030504040204" pitchFamily="34" charset="0"/>
              <a:cs typeface="Montserrat Black"/>
              <a:sym typeface="Montserrat Black"/>
            </a:endParaRPr>
          </a:p>
          <a:p>
            <a:pPr>
              <a:lnSpc>
                <a:spcPct val="106000"/>
              </a:lnSpc>
            </a:pPr>
            <a:r>
              <a:rPr lang="en-US" sz="1650" b="1" dirty="0">
                <a:latin typeface="Verdana" panose="020B0604030504040204" pitchFamily="34" charset="0"/>
                <a:ea typeface="Verdana" panose="020B0604030504040204" pitchFamily="34" charset="0"/>
                <a:cs typeface="Montserrat Black"/>
                <a:sym typeface="Montserrat Black"/>
              </a:rPr>
              <a:t>к кризисам</a:t>
            </a:r>
            <a:endParaRPr sz="1650" b="1" dirty="0">
              <a:latin typeface="Verdana" panose="020B0604030504040204" pitchFamily="34" charset="0"/>
              <a:ea typeface="Verdana" panose="020B0604030504040204" pitchFamily="34" charset="0"/>
              <a:cs typeface="Montserrat Black"/>
              <a:sym typeface="Montserrat Black"/>
            </a:endParaRPr>
          </a:p>
        </p:txBody>
      </p:sp>
      <p:cxnSp>
        <p:nvCxnSpPr>
          <p:cNvPr id="5" name="Соединительная линия уступом 4"/>
          <p:cNvCxnSpPr/>
          <p:nvPr/>
        </p:nvCxnSpPr>
        <p:spPr>
          <a:xfrm>
            <a:off x="3359696" y="1628800"/>
            <a:ext cx="4752529" cy="1944216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Соединительная линия уступом 6"/>
          <p:cNvCxnSpPr/>
          <p:nvPr/>
        </p:nvCxnSpPr>
        <p:spPr>
          <a:xfrm rot="16200000" flipH="1">
            <a:off x="7939609" y="3732156"/>
            <a:ext cx="2972488" cy="2654211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194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B089790-F4B6-46A7-BB28-7B74A9A9EFD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1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DE3F54D-33BC-4382-A2AB-5E002F0F11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3773" y="5029199"/>
            <a:ext cx="9171095" cy="1828800"/>
            <a:chOff x="-305" y="2987478"/>
            <a:chExt cx="12188952" cy="182880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798451A-4EC8-4869-8DFB-BCE4E00BE5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0ECD12F-47FF-48FE-A827-069775A8AD1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8928757-970C-4B99-9F9C-0C07E4A9451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29" name="Freeform: Shape 28">
              <a:extLst>
                <a:ext uri="{FF2B5EF4-FFF2-40B4-BE49-F238E27FC236}">
                  <a16:creationId xmlns:a16="http://schemas.microsoft.com/office/drawing/2014/main" id="{1213505B-6136-49EC-951C-1FDA2A6C5BD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8" name="Прямая соединительная линия 7"/>
          <p:cNvCxnSpPr/>
          <p:nvPr/>
        </p:nvCxnSpPr>
        <p:spPr>
          <a:xfrm>
            <a:off x="0" y="675390"/>
            <a:ext cx="12188584" cy="205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199251764"/>
              </p:ext>
            </p:extLst>
          </p:nvPr>
        </p:nvGraphicFramePr>
        <p:xfrm>
          <a:off x="227348" y="2041413"/>
          <a:ext cx="11737304" cy="3024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object 5"/>
          <p:cNvSpPr txBox="1"/>
          <p:nvPr/>
        </p:nvSpPr>
        <p:spPr>
          <a:xfrm>
            <a:off x="-317" y="0"/>
            <a:ext cx="6287978" cy="521587"/>
          </a:xfrm>
          <a:prstGeom prst="rect">
            <a:avLst/>
          </a:prstGeom>
        </p:spPr>
        <p:txBody>
          <a:bodyPr vert="horz" wrap="square" lIns="0" tIns="28863" rIns="0" bIns="0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sz="32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Segoe UI Semibold" panose="020B0702040204020203" pitchFamily="34" charset="0"/>
              </a:rPr>
              <a:t>ПУТЬ РАЗВИТИЯ КРИЗИСА</a:t>
            </a:r>
          </a:p>
        </p:txBody>
      </p:sp>
      <p:sp>
        <p:nvSpPr>
          <p:cNvPr id="5" name="Овальная выноска 4"/>
          <p:cNvSpPr/>
          <p:nvPr/>
        </p:nvSpPr>
        <p:spPr>
          <a:xfrm>
            <a:off x="62783" y="4338526"/>
            <a:ext cx="5736277" cy="2448896"/>
          </a:xfrm>
          <a:prstGeom prst="wedgeEllipseCallout">
            <a:avLst>
              <a:gd name="adj1" fmla="val 27097"/>
              <a:gd name="adj2" fmla="val -61133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утрата </a:t>
            </a:r>
            <a:r>
              <a:rPr lang="ru-RU" sz="2000" dirty="0" smtClean="0">
                <a:solidFill>
                  <a:schemeClr val="tx1"/>
                </a:solidFill>
              </a:rPr>
              <a:t>близкого</a:t>
            </a:r>
            <a:r>
              <a:rPr lang="ru-RU" sz="2000" dirty="0">
                <a:solidFill>
                  <a:schemeClr val="tx1"/>
                </a:solidFill>
              </a:rPr>
              <a:t>,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развод,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потеря </a:t>
            </a:r>
            <a:r>
              <a:rPr lang="ru-RU" sz="2000" dirty="0">
                <a:solidFill>
                  <a:schemeClr val="tx1"/>
                </a:solidFill>
              </a:rPr>
              <a:t>работы </a:t>
            </a:r>
            <a:r>
              <a:rPr lang="ru-RU" sz="2000" dirty="0" smtClean="0">
                <a:solidFill>
                  <a:schemeClr val="tx1"/>
                </a:solidFill>
              </a:rPr>
              <a:t>родителей,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насилие,  </a:t>
            </a:r>
            <a:r>
              <a:rPr lang="ru-RU" sz="2000" dirty="0">
                <a:solidFill>
                  <a:schemeClr val="tx1"/>
                </a:solidFill>
              </a:rPr>
              <a:t>страх перед </a:t>
            </a:r>
            <a:r>
              <a:rPr lang="ru-RU" sz="2000" dirty="0" smtClean="0">
                <a:solidFill>
                  <a:schemeClr val="tx1"/>
                </a:solidFill>
              </a:rPr>
              <a:t>экзаменами, ориентация на успех - отличная или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неудовлетворительная  учеба, ранняя беременность, травля,</a:t>
            </a:r>
            <a:endParaRPr lang="ru-RU" sz="2000" dirty="0">
              <a:solidFill>
                <a:schemeClr val="tx1"/>
              </a:solidFill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п</a:t>
            </a:r>
            <a:r>
              <a:rPr lang="ru-RU" sz="2000" dirty="0" smtClean="0">
                <a:solidFill>
                  <a:schemeClr val="tx1"/>
                </a:solidFill>
              </a:rPr>
              <a:t>отеря </a:t>
            </a:r>
            <a:r>
              <a:rPr lang="ru-RU" sz="2000" dirty="0">
                <a:solidFill>
                  <a:schemeClr val="tx1"/>
                </a:solidFill>
              </a:rPr>
              <a:t>семьей жилья и тд</a:t>
            </a:r>
          </a:p>
        </p:txBody>
      </p:sp>
      <p:sp>
        <p:nvSpPr>
          <p:cNvPr id="15" name="Овальная выноска 14"/>
          <p:cNvSpPr/>
          <p:nvPr/>
        </p:nvSpPr>
        <p:spPr>
          <a:xfrm>
            <a:off x="4761118" y="465722"/>
            <a:ext cx="4998319" cy="2379520"/>
          </a:xfrm>
          <a:prstGeom prst="wedgeEllipseCallout">
            <a:avLst>
              <a:gd name="adj1" fmla="val -38951"/>
              <a:gd name="adj2" fmla="val 54148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dirty="0" smtClean="0">
                <a:solidFill>
                  <a:schemeClr val="bg1"/>
                </a:solidFill>
              </a:rPr>
              <a:t>Периодическое злоупотребление в семье алкоголем, тяжелое материальное положение семьи, депрессия, психические отклонения, внутрисемейный конфликт, недостаток внимания к ребенку </a:t>
            </a:r>
            <a:endParaRPr lang="ru-RU" sz="1900" dirty="0">
              <a:solidFill>
                <a:schemeClr val="bg1"/>
              </a:solidFill>
            </a:endParaRPr>
          </a:p>
        </p:txBody>
      </p:sp>
      <p:sp>
        <p:nvSpPr>
          <p:cNvPr id="16" name="Овальная выноска 15"/>
          <p:cNvSpPr/>
          <p:nvPr/>
        </p:nvSpPr>
        <p:spPr>
          <a:xfrm>
            <a:off x="6450363" y="4407028"/>
            <a:ext cx="5676764" cy="2380394"/>
          </a:xfrm>
          <a:prstGeom prst="wedgeEllipseCallout">
            <a:avLst>
              <a:gd name="adj1" fmla="val -23510"/>
              <a:gd name="adj2" fmla="val -64071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Устойчивое злоупотребление</a:t>
            </a:r>
          </a:p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>
                <a:solidFill>
                  <a:srgbClr val="FF0000"/>
                </a:solidFill>
              </a:rPr>
              <a:t>в семье </a:t>
            </a:r>
            <a:r>
              <a:rPr lang="ru-RU" sz="2000" dirty="0" smtClean="0">
                <a:solidFill>
                  <a:srgbClr val="FF0000"/>
                </a:solidFill>
              </a:rPr>
              <a:t>алкоголем, пренебрежение нуждами ребенка, неудовлетворительные условия проживания, неухоженный внешний вид, девиантное поведение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121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B089790-F4B6-46A7-BB28-7B74A9A9EFD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1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DE3F54D-33BC-4382-A2AB-5E002F0F11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3773" y="5029199"/>
            <a:ext cx="9171095" cy="1828800"/>
            <a:chOff x="-305" y="2987478"/>
            <a:chExt cx="12188952" cy="182880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798451A-4EC8-4869-8DFB-BCE4E00BE5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0ECD12F-47FF-48FE-A827-069775A8AD1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8928757-970C-4B99-9F9C-0C07E4A9451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29" name="Freeform: Shape 28">
              <a:extLst>
                <a:ext uri="{FF2B5EF4-FFF2-40B4-BE49-F238E27FC236}">
                  <a16:creationId xmlns:a16="http://schemas.microsoft.com/office/drawing/2014/main" id="{1213505B-6136-49EC-951C-1FDA2A6C5BD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48481C4-EB22-45CF-AF79-92EF471B1C1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480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ea"/>
                <a:cs typeface="Segoe UI Semibold" panose="020B0702040204020203" pitchFamily="34" charset="0"/>
              </a:rPr>
              <a:t>МИШЕНИ РАБОТЫ ПСИХОЛОГА. ПРОФИЛАКТИКА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880913391"/>
              </p:ext>
            </p:extLst>
          </p:nvPr>
        </p:nvGraphicFramePr>
        <p:xfrm>
          <a:off x="0" y="836712"/>
          <a:ext cx="12188584" cy="6021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719736" y="822179"/>
            <a:ext cx="43798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u="sng" dirty="0">
                <a:solidFill>
                  <a:schemeClr val="accent1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МАТРИЦА ОТНОШЕНИЙ</a:t>
            </a:r>
            <a:endParaRPr lang="en-US" sz="2800" b="1" u="sng" dirty="0">
              <a:solidFill>
                <a:schemeClr val="accent1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75390"/>
            <a:ext cx="12188584" cy="205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7195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B089790-F4B6-46A7-BB28-7B74A9A9EFD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1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DE3F54D-33BC-4382-A2AB-5E002F0F11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3773" y="5029199"/>
            <a:ext cx="9171095" cy="1828800"/>
            <a:chOff x="-305" y="2987478"/>
            <a:chExt cx="12188952" cy="182880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798451A-4EC8-4869-8DFB-BCE4E00BE5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0ECD12F-47FF-48FE-A827-069775A8AD1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8928757-970C-4B99-9F9C-0C07E4A9451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29" name="Freeform: Shape 28">
              <a:extLst>
                <a:ext uri="{FF2B5EF4-FFF2-40B4-BE49-F238E27FC236}">
                  <a16:creationId xmlns:a16="http://schemas.microsoft.com/office/drawing/2014/main" id="{1213505B-6136-49EC-951C-1FDA2A6C5BD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48481C4-EB22-45CF-AF79-92EF471B1C1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480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ea"/>
                <a:cs typeface="Segoe UI Semibold" panose="020B0702040204020203" pitchFamily="34" charset="0"/>
              </a:rPr>
              <a:t>МИШЕНИ РАБОТЫ ПСИХОЛОГА. ПРОФИЛАКТИКА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17266"/>
            <a:ext cx="12188584" cy="205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4199125" y="553453"/>
            <a:ext cx="37903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u="sng" dirty="0" smtClean="0">
                <a:solidFill>
                  <a:schemeClr val="accent1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КАЛЕНДАРЬ РИСКОВ</a:t>
            </a:r>
            <a:endParaRPr lang="en-US" sz="2800" b="1" u="sng" dirty="0">
              <a:solidFill>
                <a:schemeClr val="accent1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954028311"/>
              </p:ext>
            </p:extLst>
          </p:nvPr>
        </p:nvGraphicFramePr>
        <p:xfrm>
          <a:off x="263352" y="1043703"/>
          <a:ext cx="11809312" cy="5697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83324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B089790-F4B6-46A7-BB28-7B74A9A9EFD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1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DE3F54D-33BC-4382-A2AB-5E002F0F11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3773" y="5029199"/>
            <a:ext cx="9171095" cy="1828800"/>
            <a:chOff x="-305" y="2987478"/>
            <a:chExt cx="12188952" cy="182880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798451A-4EC8-4869-8DFB-BCE4E00BE5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0ECD12F-47FF-48FE-A827-069775A8AD1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8928757-970C-4B99-9F9C-0C07E4A9451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29" name="Freeform: Shape 28">
              <a:extLst>
                <a:ext uri="{FF2B5EF4-FFF2-40B4-BE49-F238E27FC236}">
                  <a16:creationId xmlns:a16="http://schemas.microsoft.com/office/drawing/2014/main" id="{1213505B-6136-49EC-951C-1FDA2A6C5BD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48481C4-EB22-45CF-AF79-92EF471B1C1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480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ea"/>
                <a:cs typeface="Segoe UI Semibold" panose="020B0702040204020203" pitchFamily="34" charset="0"/>
              </a:rPr>
              <a:t>МИШЕНИ РАБОТЫ ПСИХОЛОГА С СУИЦИДЕНТОМ </a:t>
            </a:r>
          </a:p>
          <a:p>
            <a:pPr>
              <a:defRPr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ea"/>
                <a:cs typeface="Segoe UI Semibold" panose="020B0702040204020203" pitchFamily="34" charset="0"/>
              </a:rPr>
              <a:t>И ЕГО ОКРУЖЕНИЕМ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1721D1-1650-41C5-ADB0-0D5DFACA6E1E}"/>
              </a:ext>
            </a:extLst>
          </p:cNvPr>
          <p:cNvSpPr txBox="1"/>
          <p:nvPr/>
        </p:nvSpPr>
        <p:spPr>
          <a:xfrm>
            <a:off x="47328" y="864064"/>
            <a:ext cx="12144672" cy="6001643"/>
          </a:xfrm>
          <a:prstGeom prst="rect">
            <a:avLst/>
          </a:prstGeom>
          <a:noFill/>
          <a:ln w="28575"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hangingPunct="0">
              <a:buAutoNum type="arabicPeriod"/>
            </a:pPr>
            <a:r>
              <a:rPr lang="ru-RU" sz="2400" dirty="0" smtClean="0">
                <a:solidFill>
                  <a:schemeClr val="tx2"/>
                </a:solidFill>
              </a:rPr>
              <a:t>Выразите </a:t>
            </a:r>
            <a:r>
              <a:rPr lang="ru-RU" sz="2400" dirty="0">
                <a:solidFill>
                  <a:schemeClr val="tx2"/>
                </a:solidFill>
              </a:rPr>
              <a:t>свою заинтересованность личностью и судьбой </a:t>
            </a:r>
            <a:r>
              <a:rPr lang="ru-RU" sz="2400" dirty="0" smtClean="0">
                <a:solidFill>
                  <a:schemeClr val="tx2"/>
                </a:solidFill>
              </a:rPr>
              <a:t>собеседника: </a:t>
            </a:r>
          </a:p>
          <a:p>
            <a:pPr hangingPunct="0"/>
            <a:r>
              <a:rPr lang="ru-RU" sz="2400" dirty="0" smtClean="0">
                <a:solidFill>
                  <a:schemeClr val="tx2"/>
                </a:solidFill>
              </a:rPr>
              <a:t>	- задавайте </a:t>
            </a:r>
            <a:r>
              <a:rPr lang="ru-RU" sz="2400" dirty="0">
                <a:solidFill>
                  <a:schemeClr val="tx2"/>
                </a:solidFill>
              </a:rPr>
              <a:t>вопросы в прямой, искренней и спокойной </a:t>
            </a:r>
            <a:r>
              <a:rPr lang="ru-RU" sz="2400" dirty="0" smtClean="0">
                <a:solidFill>
                  <a:schemeClr val="tx2"/>
                </a:solidFill>
              </a:rPr>
              <a:t>манере, спросите прямо: «Почему тебе не хочется жить?»; </a:t>
            </a:r>
          </a:p>
          <a:p>
            <a:pPr hangingPunct="0"/>
            <a:r>
              <a:rPr lang="ru-RU" sz="2400" dirty="0" smtClean="0">
                <a:solidFill>
                  <a:schemeClr val="tx2"/>
                </a:solidFill>
              </a:rPr>
              <a:t>	- используйте </a:t>
            </a:r>
            <a:r>
              <a:rPr lang="ru-RU" sz="2400" dirty="0">
                <a:solidFill>
                  <a:schemeClr val="tx2"/>
                </a:solidFill>
              </a:rPr>
              <a:t>технику активного слушания. </a:t>
            </a:r>
          </a:p>
          <a:p>
            <a:pPr hangingPunct="0"/>
            <a:r>
              <a:rPr lang="ru-RU" sz="2400" dirty="0" smtClean="0">
                <a:solidFill>
                  <a:schemeClr val="tx2"/>
                </a:solidFill>
              </a:rPr>
              <a:t>2. </a:t>
            </a:r>
            <a:r>
              <a:rPr lang="ru-RU" sz="2400" dirty="0">
                <a:solidFill>
                  <a:schemeClr val="tx2"/>
                </a:solidFill>
              </a:rPr>
              <a:t>Выясните, насколько ясный образ будущего суицидального действия сформирован у </a:t>
            </a:r>
            <a:r>
              <a:rPr lang="ru-RU" sz="2400" dirty="0" smtClean="0">
                <a:solidFill>
                  <a:schemeClr val="tx2"/>
                </a:solidFill>
              </a:rPr>
              <a:t>собеседника, : </a:t>
            </a:r>
          </a:p>
          <a:p>
            <a:pPr hangingPunct="0"/>
            <a:r>
              <a:rPr lang="ru-RU" sz="2400" dirty="0">
                <a:solidFill>
                  <a:schemeClr val="tx2"/>
                </a:solidFill>
              </a:rPr>
              <a:t>	</a:t>
            </a:r>
            <a:r>
              <a:rPr lang="ru-RU" sz="2400" dirty="0" smtClean="0">
                <a:solidFill>
                  <a:schemeClr val="tx2"/>
                </a:solidFill>
              </a:rPr>
              <a:t>- имеется </a:t>
            </a:r>
            <a:r>
              <a:rPr lang="ru-RU" sz="2400" dirty="0">
                <a:solidFill>
                  <a:schemeClr val="tx2"/>
                </a:solidFill>
              </a:rPr>
              <a:t>ли у него суицидальный план; </a:t>
            </a:r>
            <a:endParaRPr lang="ru-RU" sz="2400" dirty="0" smtClean="0">
              <a:solidFill>
                <a:schemeClr val="tx2"/>
              </a:solidFill>
            </a:endParaRPr>
          </a:p>
          <a:p>
            <a:pPr hangingPunct="0"/>
            <a:r>
              <a:rPr lang="ru-RU" sz="2400" dirty="0">
                <a:solidFill>
                  <a:schemeClr val="tx2"/>
                </a:solidFill>
              </a:rPr>
              <a:t>	</a:t>
            </a:r>
            <a:r>
              <a:rPr lang="ru-RU" sz="2400" dirty="0" smtClean="0">
                <a:solidFill>
                  <a:schemeClr val="tx2"/>
                </a:solidFill>
              </a:rPr>
              <a:t>- намечены </a:t>
            </a:r>
            <a:r>
              <a:rPr lang="ru-RU" sz="2400" dirty="0">
                <a:solidFill>
                  <a:schemeClr val="tx2"/>
                </a:solidFill>
              </a:rPr>
              <a:t>ли время и место исполнения; </a:t>
            </a:r>
            <a:endParaRPr lang="ru-RU" sz="2400" dirty="0" smtClean="0">
              <a:solidFill>
                <a:schemeClr val="tx2"/>
              </a:solidFill>
            </a:endParaRPr>
          </a:p>
          <a:p>
            <a:pPr hangingPunct="0"/>
            <a:r>
              <a:rPr lang="ru-RU" sz="2400" dirty="0">
                <a:solidFill>
                  <a:schemeClr val="tx2"/>
                </a:solidFill>
              </a:rPr>
              <a:t>	</a:t>
            </a:r>
            <a:r>
              <a:rPr lang="ru-RU" sz="2400" dirty="0" smtClean="0">
                <a:solidFill>
                  <a:schemeClr val="tx2"/>
                </a:solidFill>
              </a:rPr>
              <a:t>- были </a:t>
            </a:r>
            <a:r>
              <a:rPr lang="ru-RU" sz="2400" dirty="0">
                <a:solidFill>
                  <a:schemeClr val="tx2"/>
                </a:solidFill>
              </a:rPr>
              <a:t>ли суицидальные мысли и попытки в прошлом;</a:t>
            </a:r>
          </a:p>
          <a:p>
            <a:pPr hangingPunct="0"/>
            <a:r>
              <a:rPr lang="ru-RU" sz="2400" dirty="0" smtClean="0">
                <a:solidFill>
                  <a:schemeClr val="tx2"/>
                </a:solidFill>
              </a:rPr>
              <a:t>	- как </a:t>
            </a:r>
            <a:r>
              <a:rPr lang="ru-RU" sz="2400" dirty="0">
                <a:solidFill>
                  <a:schemeClr val="tx2"/>
                </a:solidFill>
              </a:rPr>
              <a:t>он сам оценивает вероятность своего </a:t>
            </a:r>
            <a:r>
              <a:rPr lang="ru-RU" sz="2400" dirty="0" smtClean="0">
                <a:solidFill>
                  <a:schemeClr val="tx2"/>
                </a:solidFill>
              </a:rPr>
              <a:t>суицида</a:t>
            </a:r>
          </a:p>
          <a:p>
            <a:pPr hangingPunct="0"/>
            <a:r>
              <a:rPr lang="ru-RU" sz="2400" dirty="0" smtClean="0">
                <a:solidFill>
                  <a:schemeClr val="tx2"/>
                </a:solidFill>
              </a:rPr>
              <a:t>Для анализа используйте </a:t>
            </a:r>
            <a:r>
              <a:rPr lang="ru-RU" sz="2400" dirty="0">
                <a:solidFill>
                  <a:srgbClr val="FF0000"/>
                </a:solidFill>
              </a:rPr>
              <a:t>«Оценка риска аутоагрессивной опасности»</a:t>
            </a:r>
            <a:endParaRPr lang="ru-RU" sz="2400" dirty="0">
              <a:solidFill>
                <a:schemeClr val="tx2"/>
              </a:solidFill>
            </a:endParaRPr>
          </a:p>
          <a:p>
            <a:pPr hangingPunct="0"/>
            <a:r>
              <a:rPr lang="ru-RU" sz="2400" dirty="0" smtClean="0">
                <a:solidFill>
                  <a:schemeClr val="tx2"/>
                </a:solidFill>
              </a:rPr>
              <a:t>3. </a:t>
            </a:r>
            <a:r>
              <a:rPr lang="ru-RU" sz="2400" dirty="0">
                <a:solidFill>
                  <a:schemeClr val="tx2"/>
                </a:solidFill>
              </a:rPr>
              <a:t>Попытайтесь выяснить причины и </a:t>
            </a:r>
            <a:r>
              <a:rPr lang="ru-RU" sz="2400" dirty="0" smtClean="0">
                <a:solidFill>
                  <a:schemeClr val="tx2"/>
                </a:solidFill>
              </a:rPr>
              <a:t>побудите </a:t>
            </a:r>
            <a:r>
              <a:rPr lang="ru-RU" sz="2400" dirty="0">
                <a:solidFill>
                  <a:schemeClr val="tx2"/>
                </a:solidFill>
              </a:rPr>
              <a:t>его выразить свои чувства </a:t>
            </a:r>
            <a:r>
              <a:rPr lang="ru-RU" sz="2400" dirty="0" smtClean="0">
                <a:solidFill>
                  <a:schemeClr val="tx2"/>
                </a:solidFill>
              </a:rPr>
              <a:t>в проблемной области </a:t>
            </a:r>
            <a:r>
              <a:rPr lang="ru-RU" sz="2400" dirty="0">
                <a:solidFill>
                  <a:schemeClr val="tx2"/>
                </a:solidFill>
              </a:rPr>
              <a:t>его </a:t>
            </a:r>
            <a:r>
              <a:rPr lang="ru-RU" sz="2400" dirty="0" smtClean="0">
                <a:solidFill>
                  <a:schemeClr val="tx2"/>
                </a:solidFill>
              </a:rPr>
              <a:t>отношений, используйте </a:t>
            </a:r>
            <a:r>
              <a:rPr lang="ru-RU" sz="2400" dirty="0" smtClean="0">
                <a:solidFill>
                  <a:srgbClr val="FF0000"/>
                </a:solidFill>
              </a:rPr>
              <a:t>«Матрицу отношений».</a:t>
            </a:r>
            <a:endParaRPr lang="ru-RU" sz="2400" dirty="0">
              <a:solidFill>
                <a:srgbClr val="FF0000"/>
              </a:solidFill>
            </a:endParaRPr>
          </a:p>
          <a:p>
            <a:pPr hangingPunct="0"/>
            <a:r>
              <a:rPr lang="ru-RU" sz="2400" dirty="0" smtClean="0">
                <a:solidFill>
                  <a:schemeClr val="tx2"/>
                </a:solidFill>
              </a:rPr>
              <a:t>4. </a:t>
            </a:r>
            <a:r>
              <a:rPr lang="ru-RU" sz="2400" dirty="0">
                <a:solidFill>
                  <a:schemeClr val="tx2"/>
                </a:solidFill>
              </a:rPr>
              <a:t>Будьте готовы к тому, что вы будете вовлечены (возможно, на длительное время) в </a:t>
            </a:r>
            <a:r>
              <a:rPr lang="ru-RU" sz="2400" dirty="0" smtClean="0">
                <a:solidFill>
                  <a:schemeClr val="tx2"/>
                </a:solidFill>
              </a:rPr>
              <a:t>терапевтическую </a:t>
            </a:r>
            <a:r>
              <a:rPr lang="ru-RU" sz="2400" dirty="0">
                <a:solidFill>
                  <a:schemeClr val="tx2"/>
                </a:solidFill>
              </a:rPr>
              <a:t>работу с вашим собеседником</a:t>
            </a:r>
            <a:r>
              <a:rPr lang="ru-RU" sz="2400" dirty="0" smtClean="0">
                <a:solidFill>
                  <a:schemeClr val="tx2"/>
                </a:solidFill>
              </a:rPr>
              <a:t>.</a:t>
            </a:r>
          </a:p>
          <a:p>
            <a:pPr hangingPunct="0"/>
            <a:r>
              <a:rPr lang="ru-RU" sz="2400" dirty="0" smtClean="0">
                <a:solidFill>
                  <a:schemeClr val="tx2"/>
                </a:solidFill>
              </a:rPr>
              <a:t>5. Поблагодарите себя за то, что вам доверились!</a:t>
            </a:r>
            <a:endParaRPr lang="ru-RU" sz="2400" dirty="0">
              <a:solidFill>
                <a:schemeClr val="tx2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849706"/>
            <a:ext cx="12188584" cy="205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179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23160" y="1662659"/>
            <a:ext cx="3740507" cy="15577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Segoe UI Semibold" panose="020B0702040204020203" pitchFamily="34" charset="0"/>
              </a:rPr>
              <a:t>В 2023 году позвонили </a:t>
            </a:r>
            <a:r>
              <a:rPr lang="ru-RU" sz="2000" b="1" dirty="0">
                <a:solidFill>
                  <a:srgbClr val="FF0000"/>
                </a:solidFill>
                <a:latin typeface="Arial Black" panose="020B0A04020102020204" pitchFamily="34" charset="0"/>
                <a:cs typeface="Segoe UI Semibold" panose="020B0702040204020203" pitchFamily="34" charset="0"/>
              </a:rPr>
              <a:t>21334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Segoe UI Semibold" panose="020B0702040204020203" pitchFamily="34" charset="0"/>
              </a:rPr>
              <a:t> жителя республики, из них  </a:t>
            </a:r>
            <a:r>
              <a:rPr lang="ru-RU" sz="2000" b="1" dirty="0">
                <a:solidFill>
                  <a:srgbClr val="FF0000"/>
                </a:solidFill>
                <a:latin typeface="Arial Black" panose="020B0A04020102020204" pitchFamily="34" charset="0"/>
                <a:cs typeface="Segoe UI Semibold" panose="020B0702040204020203" pitchFamily="34" charset="0"/>
              </a:rPr>
              <a:t>15331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Segoe UI Semibold" panose="020B0702040204020203" pitchFamily="34" charset="0"/>
              </a:rPr>
              <a:t>обращение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Segoe UI Semibold" panose="020B0702040204020203" pitchFamily="34" charset="0"/>
              </a:rPr>
              <a:t>от детей и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Segoe UI Semibold" panose="020B0702040204020203" pitchFamily="34" charset="0"/>
              </a:rPr>
              <a:t>подростков</a:t>
            </a:r>
          </a:p>
          <a:p>
            <a:pPr marL="0" indent="0" algn="ctr">
              <a:buNone/>
            </a:pP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48481C4-EB22-45CF-AF79-92EF471B1C17}"/>
              </a:ext>
            </a:extLst>
          </p:cNvPr>
          <p:cNvSpPr txBox="1">
            <a:spLocks/>
          </p:cNvSpPr>
          <p:nvPr/>
        </p:nvSpPr>
        <p:spPr>
          <a:xfrm>
            <a:off x="-3416" y="47856"/>
            <a:ext cx="12192000" cy="6480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ea"/>
                <a:cs typeface="Segoe UI Semibold" panose="020B0702040204020203" pitchFamily="34" charset="0"/>
              </a:rPr>
              <a:t>ДЕТСКИЙ ТЕЛЕФОН ДОВЕРИЯ 88002000122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-3416" y="667253"/>
            <a:ext cx="12188584" cy="205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438954412"/>
              </p:ext>
            </p:extLst>
          </p:nvPr>
        </p:nvGraphicFramePr>
        <p:xfrm>
          <a:off x="78816" y="1484784"/>
          <a:ext cx="8537463" cy="5460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016" y="4517136"/>
            <a:ext cx="3121152" cy="234086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63352" y="1014982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Сведения о количестве обращений, поступивших на Телефон доверия за отчетный период, по проблеме суицида</a:t>
            </a:r>
          </a:p>
        </p:txBody>
      </p:sp>
    </p:spTree>
    <p:extLst>
      <p:ext uri="{BB962C8B-B14F-4D97-AF65-F5344CB8AC3E}">
        <p14:creationId xmlns:p14="http://schemas.microsoft.com/office/powerpoint/2010/main" val="2846276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B089790-F4B6-46A7-BB28-7B74A9A9EFD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1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DE3F54D-33BC-4382-A2AB-5E002F0F11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3773" y="5029199"/>
            <a:ext cx="9171095" cy="1828800"/>
            <a:chOff x="-305" y="2987478"/>
            <a:chExt cx="12188952" cy="182880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798451A-4EC8-4869-8DFB-BCE4E00BE5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0ECD12F-47FF-48FE-A827-069775A8AD1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8928757-970C-4B99-9F9C-0C07E4A9451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29" name="Freeform: Shape 28">
              <a:extLst>
                <a:ext uri="{FF2B5EF4-FFF2-40B4-BE49-F238E27FC236}">
                  <a16:creationId xmlns:a16="http://schemas.microsoft.com/office/drawing/2014/main" id="{1213505B-6136-49EC-951C-1FDA2A6C5BD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48481C4-EB22-45CF-AF79-92EF471B1C1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480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ea"/>
                <a:cs typeface="Segoe UI Semibold" panose="020B0702040204020203" pitchFamily="34" charset="0"/>
              </a:rPr>
              <a:t>ПОМОЩЬ В РАБОТЕ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ea"/>
                <a:cs typeface="Segoe UI Semibold" panose="020B0702040204020203" pitchFamily="34" charset="0"/>
              </a:rPr>
              <a:t>ПСИХОЛОГА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ea"/>
                <a:cs typeface="Segoe UI Semibold" panose="020B0702040204020203" pitchFamily="34" charset="0"/>
              </a:rPr>
              <a:t>. ПРОФИЛАКТИКА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17266"/>
            <a:ext cx="12188584" cy="205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4199125" y="553453"/>
            <a:ext cx="44925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u="sng" dirty="0" smtClean="0">
                <a:solidFill>
                  <a:schemeClr val="accent1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Методический </a:t>
            </a:r>
            <a:r>
              <a:rPr lang="ru-RU" sz="2800" b="1" u="sng" dirty="0">
                <a:solidFill>
                  <a:schemeClr val="accent1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материал</a:t>
            </a:r>
            <a:endParaRPr lang="en-US" sz="2800" b="1" u="sng" dirty="0">
              <a:solidFill>
                <a:schemeClr val="accent1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933450027"/>
              </p:ext>
            </p:extLst>
          </p:nvPr>
        </p:nvGraphicFramePr>
        <p:xfrm>
          <a:off x="263352" y="1043703"/>
          <a:ext cx="11809312" cy="5697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153" y="1013545"/>
            <a:ext cx="2088232" cy="20882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702" y="902383"/>
            <a:ext cx="2088232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017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" t="1807" r="1904" b="24050"/>
          <a:stretch/>
        </p:blipFill>
        <p:spPr>
          <a:xfrm>
            <a:off x="7687293" y="83755"/>
            <a:ext cx="2804166" cy="30545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50" y="346348"/>
            <a:ext cx="2675839" cy="38610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184" y="2636912"/>
            <a:ext cx="2821078" cy="40770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900" y="346348"/>
            <a:ext cx="2655991" cy="37444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807" y="3140969"/>
            <a:ext cx="3717032" cy="37170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6" r="10296"/>
          <a:stretch/>
        </p:blipFill>
        <p:spPr>
          <a:xfrm>
            <a:off x="8878839" y="3138313"/>
            <a:ext cx="3240360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27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576" y="188640"/>
            <a:ext cx="9752381" cy="54857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3185592"/>
            <a:ext cx="3600400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71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785" y="29946"/>
            <a:ext cx="104249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66"/>
                </a:solidFill>
              </a:rPr>
              <a:t>     Спасибо </a:t>
            </a:r>
            <a:r>
              <a:rPr lang="ru-RU" sz="5400" b="1" dirty="0" smtClean="0">
                <a:solidFill>
                  <a:srgbClr val="FF0066"/>
                </a:solidFill>
              </a:rPr>
              <a:t>за внимание, коллеги!</a:t>
            </a:r>
            <a:endParaRPr lang="ru-RU" sz="5400" b="1" dirty="0">
              <a:solidFill>
                <a:srgbClr val="FF0066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Невский Ярослав Игоревич </a:t>
            </a:r>
          </a:p>
          <a:p>
            <a:r>
              <a:rPr lang="ru-RU" sz="1600" dirty="0">
                <a:solidFill>
                  <a:srgbClr val="002060"/>
                </a:solidFill>
              </a:rPr>
              <a:t>ГБУ РБ Восточный межрайонный центр «Семья»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002060"/>
                </a:solidFill>
              </a:rPr>
              <a:t>Сальманова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Анна </a:t>
            </a:r>
            <a:r>
              <a:rPr lang="ru-RU" b="1" dirty="0" err="1" smtClean="0">
                <a:solidFill>
                  <a:srgbClr val="002060"/>
                </a:solidFill>
              </a:rPr>
              <a:t>Висановна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sz="1600" b="1" dirty="0">
                <a:solidFill>
                  <a:srgbClr val="002060"/>
                </a:solidFill>
              </a:rPr>
              <a:t>ГКУ Республиканский ресурсный центр «Семья»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51" y="2996952"/>
            <a:ext cx="2228850" cy="23145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4" y="2852936"/>
            <a:ext cx="2458591" cy="245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5534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2387</TotalTime>
  <Words>683</Words>
  <Application>Microsoft Office PowerPoint</Application>
  <PresentationFormat>Широкоэкранный</PresentationFormat>
  <Paragraphs>114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Montserrat</vt:lpstr>
      <vt:lpstr>Montserrat Black</vt:lpstr>
      <vt:lpstr>Segoe UI Semibold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92</cp:revision>
  <dcterms:created xsi:type="dcterms:W3CDTF">2023-08-08T09:42:05Z</dcterms:created>
  <dcterms:modified xsi:type="dcterms:W3CDTF">2024-04-22T19:56:12Z</dcterms:modified>
</cp:coreProperties>
</file>