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927" r:id="rId2"/>
    <p:sldId id="928" r:id="rId3"/>
    <p:sldId id="894" r:id="rId4"/>
    <p:sldId id="889" r:id="rId5"/>
    <p:sldId id="895" r:id="rId6"/>
    <p:sldId id="908" r:id="rId7"/>
    <p:sldId id="896" r:id="rId8"/>
    <p:sldId id="926" r:id="rId9"/>
    <p:sldId id="929" r:id="rId10"/>
    <p:sldId id="916" r:id="rId11"/>
    <p:sldId id="917" r:id="rId12"/>
  </p:sldIdLst>
  <p:sldSz cx="12195175" cy="6859588"/>
  <p:notesSz cx="9928225" cy="6797675"/>
  <p:defaultTextStyle>
    <a:defPPr>
      <a:defRPr lang="ru-RU"/>
    </a:defPPr>
    <a:lvl1pPr marL="0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722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444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9166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888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610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8332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8053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7775" algn="l" defTabSz="121944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E858A37-B232-4650-B8F5-848BDEF3F07C}">
          <p14:sldIdLst>
            <p14:sldId id="927"/>
            <p14:sldId id="928"/>
            <p14:sldId id="894"/>
            <p14:sldId id="889"/>
            <p14:sldId id="895"/>
            <p14:sldId id="908"/>
            <p14:sldId id="896"/>
            <p14:sldId id="926"/>
            <p14:sldId id="929"/>
            <p14:sldId id="916"/>
            <p14:sldId id="917"/>
          </p14:sldIdLst>
        </p14:section>
        <p14:section name="Раздел без заголовка" id="{E42313FB-8591-4113-8875-CA1ECA67A65B}">
          <p14:sldIdLst/>
        </p14:section>
        <p14:section name="Раздел без заголовка" id="{8A984D00-DB65-459E-BD55-217FEA811DB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733">
          <p15:clr>
            <a:srgbClr val="A4A3A4"/>
          </p15:clr>
        </p15:guide>
        <p15:guide id="3" orient="horz" pos="467">
          <p15:clr>
            <a:srgbClr val="A4A3A4"/>
          </p15:clr>
        </p15:guide>
        <p15:guide id="4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DBF7"/>
    <a:srgbClr val="88BCF0"/>
    <a:srgbClr val="002855"/>
    <a:srgbClr val="A9D6E5"/>
    <a:srgbClr val="89C2D9"/>
    <a:srgbClr val="468FAF"/>
    <a:srgbClr val="2C7DA0"/>
    <a:srgbClr val="2A6F97"/>
    <a:srgbClr val="01497C"/>
    <a:srgbClr val="61A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597" autoAdjust="0"/>
  </p:normalViewPr>
  <p:slideViewPr>
    <p:cSldViewPr showGuides="1">
      <p:cViewPr varScale="1">
        <p:scale>
          <a:sx n="82" d="100"/>
          <a:sy n="82" d="100"/>
        </p:scale>
        <p:origin x="691" y="67"/>
      </p:cViewPr>
      <p:guideLst>
        <p:guide orient="horz" pos="2160"/>
        <p:guide orient="horz" pos="3733"/>
        <p:guide orient="horz" pos="467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ECE01-262E-491C-9371-C0E1B87C3391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965DA-1C06-4B3D-AA1E-C4BE0D243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045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9E8C8-3E17-44D3-AA8E-B6304AE484F4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5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55C1CE-9410-4DF3-A525-9CA07DC7B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526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722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444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9166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888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610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8332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8053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775" algn="l" defTabSz="12194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638" y="2130919"/>
            <a:ext cx="10365899" cy="147036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9276" y="3887100"/>
            <a:ext cx="8536623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9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8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8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7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631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753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335" y="4407922"/>
            <a:ext cx="10365899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335" y="2907386"/>
            <a:ext cx="10365899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7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44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91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88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61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833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80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777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04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759" y="1200428"/>
            <a:ext cx="5386202" cy="339486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9214" y="1200428"/>
            <a:ext cx="5386202" cy="339486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029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759" y="274701"/>
            <a:ext cx="10975658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759" y="1535469"/>
            <a:ext cx="5388320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722" indent="0">
              <a:buNone/>
              <a:defRPr sz="2700" b="1"/>
            </a:lvl2pPr>
            <a:lvl3pPr marL="1219444" indent="0">
              <a:buNone/>
              <a:defRPr sz="2400" b="1"/>
            </a:lvl3pPr>
            <a:lvl4pPr marL="1829166" indent="0">
              <a:buNone/>
              <a:defRPr sz="2100" b="1"/>
            </a:lvl4pPr>
            <a:lvl5pPr marL="2438888" indent="0">
              <a:buNone/>
              <a:defRPr sz="2100" b="1"/>
            </a:lvl5pPr>
            <a:lvl6pPr marL="3048610" indent="0">
              <a:buNone/>
              <a:defRPr sz="2100" b="1"/>
            </a:lvl6pPr>
            <a:lvl7pPr marL="3658332" indent="0">
              <a:buNone/>
              <a:defRPr sz="2100" b="1"/>
            </a:lvl7pPr>
            <a:lvl8pPr marL="4268053" indent="0">
              <a:buNone/>
              <a:defRPr sz="2100" b="1"/>
            </a:lvl8pPr>
            <a:lvl9pPr marL="4877775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759" y="2175378"/>
            <a:ext cx="5388320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4981" y="1535469"/>
            <a:ext cx="5390437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722" indent="0">
              <a:buNone/>
              <a:defRPr sz="2700" b="1"/>
            </a:lvl2pPr>
            <a:lvl3pPr marL="1219444" indent="0">
              <a:buNone/>
              <a:defRPr sz="2400" b="1"/>
            </a:lvl3pPr>
            <a:lvl4pPr marL="1829166" indent="0">
              <a:buNone/>
              <a:defRPr sz="2100" b="1"/>
            </a:lvl4pPr>
            <a:lvl5pPr marL="2438888" indent="0">
              <a:buNone/>
              <a:defRPr sz="2100" b="1"/>
            </a:lvl5pPr>
            <a:lvl6pPr marL="3048610" indent="0">
              <a:buNone/>
              <a:defRPr sz="2100" b="1"/>
            </a:lvl6pPr>
            <a:lvl7pPr marL="3658332" indent="0">
              <a:buNone/>
              <a:defRPr sz="2100" b="1"/>
            </a:lvl7pPr>
            <a:lvl8pPr marL="4268053" indent="0">
              <a:buNone/>
              <a:defRPr sz="2100" b="1"/>
            </a:lvl8pPr>
            <a:lvl9pPr marL="4877775" indent="0">
              <a:buNone/>
              <a:defRPr sz="21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4981" y="2175378"/>
            <a:ext cx="5390437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59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13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72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761" y="273112"/>
            <a:ext cx="4012129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7974" y="273114"/>
            <a:ext cx="6817442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761" y="1435434"/>
            <a:ext cx="4012129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722" indent="0">
              <a:buNone/>
              <a:defRPr sz="1600"/>
            </a:lvl2pPr>
            <a:lvl3pPr marL="1219444" indent="0">
              <a:buNone/>
              <a:defRPr sz="1300"/>
            </a:lvl3pPr>
            <a:lvl4pPr marL="1829166" indent="0">
              <a:buNone/>
              <a:defRPr sz="1200"/>
            </a:lvl4pPr>
            <a:lvl5pPr marL="2438888" indent="0">
              <a:buNone/>
              <a:defRPr sz="1200"/>
            </a:lvl5pPr>
            <a:lvl6pPr marL="3048610" indent="0">
              <a:buNone/>
              <a:defRPr sz="1200"/>
            </a:lvl6pPr>
            <a:lvl7pPr marL="3658332" indent="0">
              <a:buNone/>
              <a:defRPr sz="1200"/>
            </a:lvl7pPr>
            <a:lvl8pPr marL="4268053" indent="0">
              <a:buNone/>
              <a:defRPr sz="1200"/>
            </a:lvl8pPr>
            <a:lvl9pPr marL="4877775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665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0340" y="4801712"/>
            <a:ext cx="7317105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90340" y="612916"/>
            <a:ext cx="7317105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722" indent="0">
              <a:buNone/>
              <a:defRPr sz="3700"/>
            </a:lvl2pPr>
            <a:lvl3pPr marL="1219444" indent="0">
              <a:buNone/>
              <a:defRPr sz="3200"/>
            </a:lvl3pPr>
            <a:lvl4pPr marL="1829166" indent="0">
              <a:buNone/>
              <a:defRPr sz="2700"/>
            </a:lvl4pPr>
            <a:lvl5pPr marL="2438888" indent="0">
              <a:buNone/>
              <a:defRPr sz="2700"/>
            </a:lvl5pPr>
            <a:lvl6pPr marL="3048610" indent="0">
              <a:buNone/>
              <a:defRPr sz="2700"/>
            </a:lvl6pPr>
            <a:lvl7pPr marL="3658332" indent="0">
              <a:buNone/>
              <a:defRPr sz="2700"/>
            </a:lvl7pPr>
            <a:lvl8pPr marL="4268053" indent="0">
              <a:buNone/>
              <a:defRPr sz="2700"/>
            </a:lvl8pPr>
            <a:lvl9pPr marL="4877775" indent="0">
              <a:buNone/>
              <a:defRPr sz="2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90340" y="5368581"/>
            <a:ext cx="7317105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722" indent="0">
              <a:buNone/>
              <a:defRPr sz="1600"/>
            </a:lvl2pPr>
            <a:lvl3pPr marL="1219444" indent="0">
              <a:buNone/>
              <a:defRPr sz="1300"/>
            </a:lvl3pPr>
            <a:lvl4pPr marL="1829166" indent="0">
              <a:buNone/>
              <a:defRPr sz="1200"/>
            </a:lvl4pPr>
            <a:lvl5pPr marL="2438888" indent="0">
              <a:buNone/>
              <a:defRPr sz="1200"/>
            </a:lvl5pPr>
            <a:lvl6pPr marL="3048610" indent="0">
              <a:buNone/>
              <a:defRPr sz="1200"/>
            </a:lvl6pPr>
            <a:lvl7pPr marL="3658332" indent="0">
              <a:buNone/>
              <a:defRPr sz="1200"/>
            </a:lvl7pPr>
            <a:lvl8pPr marL="4268053" indent="0">
              <a:buNone/>
              <a:defRPr sz="1200"/>
            </a:lvl8pPr>
            <a:lvl9pPr marL="4877775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29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850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41502" y="206422"/>
            <a:ext cx="2743914" cy="438886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759" y="206422"/>
            <a:ext cx="8028490" cy="438886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051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A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759" y="274701"/>
            <a:ext cx="10975658" cy="1143265"/>
          </a:xfrm>
          <a:prstGeom prst="rect">
            <a:avLst/>
          </a:prstGeom>
        </p:spPr>
        <p:txBody>
          <a:bodyPr vert="horz" lIns="121944" tIns="60972" rIns="121944" bIns="60972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759" y="1600572"/>
            <a:ext cx="10975658" cy="4527011"/>
          </a:xfrm>
          <a:prstGeom prst="rect">
            <a:avLst/>
          </a:prstGeom>
        </p:spPr>
        <p:txBody>
          <a:bodyPr vert="horz" lIns="121944" tIns="60972" rIns="121944" bIns="60972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759" y="6357822"/>
            <a:ext cx="2845541" cy="365210"/>
          </a:xfrm>
          <a:prstGeom prst="rect">
            <a:avLst/>
          </a:prstGeom>
        </p:spPr>
        <p:txBody>
          <a:bodyPr vert="horz" lIns="121944" tIns="60972" rIns="121944" bIns="60972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A9FA8-52A8-48AD-A3B5-1506AD70A40C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6685" y="6357822"/>
            <a:ext cx="3861805" cy="365210"/>
          </a:xfrm>
          <a:prstGeom prst="rect">
            <a:avLst/>
          </a:prstGeom>
        </p:spPr>
        <p:txBody>
          <a:bodyPr vert="horz" lIns="121944" tIns="60972" rIns="121944" bIns="60972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9875" y="6357822"/>
            <a:ext cx="2845541" cy="365210"/>
          </a:xfrm>
          <a:prstGeom prst="rect">
            <a:avLst/>
          </a:prstGeom>
        </p:spPr>
        <p:txBody>
          <a:bodyPr vert="horz" lIns="121944" tIns="60972" rIns="121944" bIns="60972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50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444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91" indent="-45729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798" indent="-381076" algn="l" defTabSz="1219444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305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4027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749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3471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192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914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2636" indent="-304861" algn="l" defTabSz="12194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722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444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166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888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610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332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8053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775" algn="l" defTabSz="121944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данные 3"/>
          <p:cNvSpPr/>
          <p:nvPr/>
        </p:nvSpPr>
        <p:spPr>
          <a:xfrm>
            <a:off x="9385888" y="3045662"/>
            <a:ext cx="2785034" cy="3169086"/>
          </a:xfrm>
          <a:prstGeom prst="flowChartInputOutput">
            <a:avLst/>
          </a:prstGeom>
          <a:solidFill>
            <a:srgbClr val="014F86"/>
          </a:solidFill>
          <a:ln>
            <a:solidFill>
              <a:srgbClr val="BFD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spcCol="0" rtlCol="0" anchor="ctr"/>
          <a:lstStyle/>
          <a:p>
            <a:pPr algn="ctr"/>
            <a:endParaRPr lang="ru-RU"/>
          </a:p>
        </p:txBody>
      </p:sp>
      <p:sp>
        <p:nvSpPr>
          <p:cNvPr id="13" name="Блок-схема: данные 12"/>
          <p:cNvSpPr/>
          <p:nvPr/>
        </p:nvSpPr>
        <p:spPr>
          <a:xfrm>
            <a:off x="8209790" y="1517825"/>
            <a:ext cx="2785034" cy="3169086"/>
          </a:xfrm>
          <a:prstGeom prst="flowChartInputOutput">
            <a:avLst/>
          </a:prstGeom>
          <a:solidFill>
            <a:srgbClr val="014F86"/>
          </a:solidFill>
          <a:ln>
            <a:solidFill>
              <a:srgbClr val="BFD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spcCol="0" rtlCol="0" anchor="ctr"/>
          <a:lstStyle/>
          <a:p>
            <a:pPr algn="ctr"/>
            <a:endParaRPr lang="ru-RU"/>
          </a:p>
        </p:txBody>
      </p:sp>
      <p:sp>
        <p:nvSpPr>
          <p:cNvPr id="14" name="Блок-схема: данные 13"/>
          <p:cNvSpPr/>
          <p:nvPr/>
        </p:nvSpPr>
        <p:spPr>
          <a:xfrm>
            <a:off x="7033691" y="0"/>
            <a:ext cx="2785034" cy="3169086"/>
          </a:xfrm>
          <a:prstGeom prst="flowChartInputOutput">
            <a:avLst/>
          </a:prstGeom>
          <a:solidFill>
            <a:srgbClr val="014F86"/>
          </a:solidFill>
          <a:ln>
            <a:solidFill>
              <a:srgbClr val="BFD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spcCol="0"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941" y="1574530"/>
            <a:ext cx="1202521" cy="96022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336948" y="751690"/>
            <a:ext cx="6864992" cy="822840"/>
          </a:xfrm>
          <a:prstGeom prst="rect">
            <a:avLst/>
          </a:prstGeom>
        </p:spPr>
        <p:txBody>
          <a:bodyPr lIns="0" tIns="0" rIns="0" bIns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200" b="1" dirty="0">
              <a:solidFill>
                <a:srgbClr val="BFDB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84948" y="2154667"/>
            <a:ext cx="7812839" cy="1773332"/>
          </a:xfrm>
          <a:prstGeom prst="rect">
            <a:avLst/>
          </a:prstGeom>
        </p:spPr>
        <p:txBody>
          <a:bodyPr lIns="0" tIns="0" rIns="0" bIns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Межведомственное</a:t>
            </a:r>
          </a:p>
          <a:p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семинар-совещание 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«Профилактика деструктивного (</a:t>
            </a:r>
            <a:r>
              <a:rPr lang="ru-RU" sz="4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аутоагрессивного</a:t>
            </a:r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поведения»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940" y="4720552"/>
            <a:ext cx="744538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1554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29435" y="1629594"/>
            <a:ext cx="70664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Терегулова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Лира</a:t>
            </a:r>
          </a:p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Рафаиловна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Начальник отдела воспитания и дополнительного образования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Министерства образования и науки Республики Башкортостан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42" y="1720560"/>
            <a:ext cx="3721978" cy="297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8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85420" y="1652303"/>
            <a:ext cx="706644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КОСОЛАПОВА</a:t>
            </a:r>
          </a:p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Инесса Васильевна</a:t>
            </a:r>
            <a:b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Заместитель министра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образования и науки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Республики Башкортостан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42" y="1720560"/>
            <a:ext cx="3721978" cy="297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39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73450" y="1323941"/>
            <a:ext cx="677841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ПАНЧИХИНА </a:t>
            </a:r>
          </a:p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Ольга Юрьевна</a:t>
            </a:r>
            <a:b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Уполномоченный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правам ребенка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Республике Башкортостан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04" b="97819" l="5780" r="95311">
                        <a14:foregroundMark x1="62814" y1="34788" x2="73610" y2="49254"/>
                        <a14:foregroundMark x1="73610" y1="49254" x2="51472" y2="67509"/>
                        <a14:foregroundMark x1="51472" y1="67509" x2="19193" y2="56142"/>
                        <a14:foregroundMark x1="19193" y1="56142" x2="32061" y2="28358"/>
                        <a14:foregroundMark x1="32061" y1="28358" x2="63468" y2="20321"/>
                        <a14:foregroundMark x1="63468" y1="20321" x2="89422" y2="44317"/>
                        <a14:foregroundMark x1="89422" y1="44317" x2="87132" y2="71068"/>
                        <a14:foregroundMark x1="87132" y1="71068" x2="56161" y2="83123"/>
                        <a14:foregroundMark x1="56161" y1="83123" x2="49509" y2="83008"/>
                        <a14:foregroundMark x1="32933" y1="21699" x2="28026" y2="52124"/>
                        <a14:foregroundMark x1="19738" y1="21470" x2="8942" y2="57290"/>
                        <a14:foregroundMark x1="42748" y1="28703" x2="38277" y2="51091"/>
                        <a14:foregroundMark x1="57906" y1="32262" x2="57143" y2="62916"/>
                        <a14:foregroundMark x1="42421" y1="26062" x2="63795" y2="39724"/>
                        <a14:foregroundMark x1="56925" y1="28358" x2="57143" y2="39724"/>
                        <a14:foregroundMark x1="42966" y1="35362" x2="50055" y2="42824"/>
                        <a14:foregroundMark x1="27263" y1="13203" x2="12759" y2="32491"/>
                        <a14:foregroundMark x1="12759" y1="32491" x2="11123" y2="40528"/>
                        <a14:foregroundMark x1="27045" y1="15270" x2="46238" y2="10677"/>
                        <a14:foregroundMark x1="46238" y1="10677" x2="68593" y2="13203"/>
                        <a14:foregroundMark x1="68593" y1="13203" x2="80153" y2="24684"/>
                        <a14:foregroundMark x1="80153" y1="24684" x2="87895" y2="39036"/>
                        <a14:foregroundMark x1="87895" y1="39036" x2="91712" y2="56142"/>
                        <a14:foregroundMark x1="91712" y1="56142" x2="88877" y2="72675"/>
                        <a14:foregroundMark x1="88877" y1="72675" x2="80698" y2="83927"/>
                        <a14:foregroundMark x1="80698" y1="83927" x2="54308" y2="94374"/>
                        <a14:foregroundMark x1="54308" y1="94374" x2="33915" y2="93341"/>
                        <a14:foregroundMark x1="12105" y1="26866" x2="10469" y2="67394"/>
                        <a14:foregroundMark x1="10469" y1="67394" x2="25191" y2="85534"/>
                        <a14:foregroundMark x1="25191" y1="85534" x2="33152" y2="88634"/>
                        <a14:foregroundMark x1="26063" y1="67853" x2="30207" y2="88404"/>
                        <a14:foregroundMark x1="19956" y1="67279" x2="21483" y2="79104"/>
                        <a14:foregroundMark x1="44929" y1="61079" x2="62814" y2="68542"/>
                        <a14:foregroundMark x1="46674" y1="54650" x2="44711" y2="60850"/>
                        <a14:foregroundMark x1="34896" y1="55454" x2="36096" y2="59013"/>
                        <a14:foregroundMark x1="31189" y1="49483" x2="38604" y2="50861"/>
                        <a14:foregroundMark x1="34133" y1="36625" x2="45692" y2="42595"/>
                        <a14:foregroundMark x1="42421" y1="42595" x2="42966" y2="48220"/>
                        <a14:foregroundMark x1="59106" y1="26062" x2="52781" y2="41561"/>
                        <a14:foregroundMark x1="68375" y1="33295" x2="60851" y2="44891"/>
                        <a14:foregroundMark x1="73501" y1="50861" x2="58124" y2="51894"/>
                        <a14:foregroundMark x1="87459" y1="66016" x2="67721" y2="61998"/>
                        <a14:foregroundMark x1="67721" y1="61998" x2="69902" y2="57979"/>
                        <a14:foregroundMark x1="45147" y1="62916" x2="48201" y2="81745"/>
                        <a14:foregroundMark x1="48201" y1="81745" x2="47110" y2="85075"/>
                        <a14:foregroundMark x1="52017" y1="69575" x2="55943" y2="78875"/>
                        <a14:foregroundMark x1="58342" y1="70149" x2="59106" y2="72905"/>
                        <a14:foregroundMark x1="68375" y1="71412" x2="56270" y2="79793"/>
                        <a14:foregroundMark x1="56270" y1="79793" x2="45692" y2="83238"/>
                        <a14:foregroundMark x1="43402" y1="76808" x2="43402" y2="85304"/>
                        <a14:foregroundMark x1="46129" y1="78071" x2="45365" y2="92308"/>
                        <a14:foregroundMark x1="14831" y1="25029" x2="6434" y2="42595"/>
                        <a14:foregroundMark x1="6434" y1="42595" x2="5780" y2="60735"/>
                        <a14:foregroundMark x1="5780" y1="60735" x2="10905" y2="76579"/>
                        <a14:foregroundMark x1="10905" y1="76579" x2="18866" y2="88978"/>
                        <a14:foregroundMark x1="18866" y1="88978" x2="32170" y2="92308"/>
                        <a14:foregroundMark x1="31516" y1="79679" x2="31516" y2="86912"/>
                        <a14:foregroundMark x1="33697" y1="97933" x2="51690" y2="98048"/>
                        <a14:foregroundMark x1="51690" y1="98048" x2="69575" y2="95408"/>
                        <a14:foregroundMark x1="74700" y1="89208" x2="86914" y2="77382"/>
                        <a14:foregroundMark x1="86914" y1="77382" x2="94002" y2="48335"/>
                        <a14:foregroundMark x1="94002" y1="48335" x2="90840" y2="33410"/>
                        <a14:foregroundMark x1="90840" y1="33410" x2="76445" y2="15844"/>
                        <a14:foregroundMark x1="76445" y1="15844" x2="64340" y2="9989"/>
                        <a14:foregroundMark x1="64340" y1="9989" x2="38604" y2="8611"/>
                        <a14:foregroundMark x1="38604" y1="8611" x2="22028" y2="18140"/>
                        <a14:foregroundMark x1="22028" y1="18140" x2="18321" y2="21929"/>
                        <a14:foregroundMark x1="41003" y1="7577" x2="54744" y2="8611"/>
                        <a14:foregroundMark x1="94766" y1="38462" x2="95311" y2="56946"/>
                        <a14:foregroundMark x1="79171" y1="53157" x2="87895" y2="57290"/>
                        <a14:foregroundMark x1="85714" y1="56487" x2="73719" y2="56487"/>
                        <a14:foregroundMark x1="83097" y1="32032" x2="80589" y2="37887"/>
                        <a14:foregroundMark x1="80589" y1="36395" x2="63795" y2="43858"/>
                        <a14:foregroundMark x1="72301" y1="17566" x2="64995" y2="29162"/>
                        <a14:foregroundMark x1="48637" y1="8266" x2="50055" y2="25603"/>
                        <a14:foregroundMark x1="31734" y1="20896" x2="38604" y2="32262"/>
                        <a14:foregroundMark x1="18975" y1="30195" x2="24427" y2="42824"/>
                        <a14:foregroundMark x1="34351" y1="16303" x2="38277" y2="25258"/>
                        <a14:foregroundMark x1="21483" y1="47991" x2="18975" y2="57290"/>
                        <a14:foregroundMark x1="16358" y1="51091" x2="16031" y2="60390"/>
                        <a14:foregroundMark x1="50491" y1="43628" x2="51036" y2="59013"/>
                        <a14:foregroundMark x1="42421" y1="52124" x2="42421" y2="52124"/>
                        <a14:foregroundMark x1="39586" y1="52354" x2="27263" y2="54420"/>
                        <a14:foregroundMark x1="37077" y1="63146" x2="41985" y2="93800"/>
                        <a14:foregroundMark x1="66412" y1="60850" x2="63032" y2="91274"/>
                        <a14:foregroundMark x1="69902" y1="83238" x2="71538" y2="84271"/>
                        <a14:foregroundMark x1="51254" y1="70379" x2="50491" y2="80712"/>
                        <a14:foregroundMark x1="51036" y1="84271" x2="51036" y2="84271"/>
                        <a14:foregroundMark x1="47655" y1="3904" x2="47655" y2="3904"/>
                        <a14:foregroundMark x1="30207" y1="63949" x2="30207" y2="63949"/>
                        <a14:foregroundMark x1="33915" y1="66475" x2="37623" y2="84501"/>
                        <a14:foregroundMark x1="50491" y1="86338" x2="51036" y2="884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26" y="1313123"/>
            <a:ext cx="3816424" cy="3622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2992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41403" y="1383080"/>
            <a:ext cx="742648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ТУЛБАЕВА </a:t>
            </a:r>
          </a:p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Наталья </a:t>
            </a:r>
            <a:r>
              <a:rPr lang="ru-RU" sz="4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Рифовна</a:t>
            </a: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главный врач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ГБУЗ Республиканский клинический психотерапевтический центр Министерства здравоохранения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Республики Башкортостан</a:t>
            </a:r>
          </a:p>
        </p:txBody>
      </p:sp>
      <p:pic>
        <p:nvPicPr>
          <p:cNvPr id="2" name="Picture 2" descr="https://sun9-13.userapi.com/impf/c849532/v849532071/7a4cc/uc_Z1GTzh94.jpg?size=314x314&amp;quality=96&amp;sign=45be6717fa0b1d868612eb40e61c87b2&amp;type=album">
            <a:extLst>
              <a:ext uri="{FF2B5EF4-FFF2-40B4-BE49-F238E27FC236}">
                <a16:creationId xmlns:a16="http://schemas.microsoft.com/office/drawing/2014/main" id="{99A2DB59-3B2B-8F57-4CE2-0EE7B6935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48" b="97452" l="1911" r="96497">
                        <a14:foregroundMark x1="27389" y1="10191" x2="8917" y2="23248"/>
                        <a14:foregroundMark x1="8917" y1="23248" x2="5096" y2="39809"/>
                        <a14:foregroundMark x1="5096" y1="39809" x2="10510" y2="65924"/>
                        <a14:foregroundMark x1="10510" y1="65924" x2="23248" y2="86943"/>
                        <a14:foregroundMark x1="23248" y1="86943" x2="58280" y2="95860"/>
                        <a14:foregroundMark x1="58280" y1="95860" x2="82803" y2="81847"/>
                        <a14:foregroundMark x1="82803" y1="81847" x2="95860" y2="59236"/>
                        <a14:foregroundMark x1="95860" y1="59236" x2="90446" y2="32484"/>
                        <a14:foregroundMark x1="90446" y1="32484" x2="67834" y2="7325"/>
                        <a14:foregroundMark x1="67834" y1="7325" x2="28981" y2="5096"/>
                        <a14:foregroundMark x1="28981" y1="5096" x2="53185" y2="10510"/>
                        <a14:foregroundMark x1="53185" y1="10510" x2="53822" y2="10191"/>
                        <a14:foregroundMark x1="54459" y1="15924" x2="55732" y2="34395"/>
                        <a14:foregroundMark x1="55732" y1="34395" x2="47771" y2="50955"/>
                        <a14:foregroundMark x1="47771" y1="50955" x2="63376" y2="39172"/>
                        <a14:foregroundMark x1="63376" y1="39172" x2="71338" y2="39490"/>
                        <a14:foregroundMark x1="54777" y1="23567" x2="72611" y2="32484"/>
                        <a14:foregroundMark x1="72611" y1="32484" x2="68153" y2="32484"/>
                        <a14:foregroundMark x1="71656" y1="45223" x2="71975" y2="55414"/>
                        <a14:foregroundMark x1="22611" y1="49363" x2="39809" y2="64331"/>
                        <a14:foregroundMark x1="39809" y1="64331" x2="30892" y2="64013"/>
                        <a14:foregroundMark x1="77707" y1="42357" x2="48726" y2="56369"/>
                        <a14:foregroundMark x1="48726" y1="56369" x2="41083" y2="41720"/>
                        <a14:foregroundMark x1="41083" y1="41720" x2="49363" y2="81847"/>
                        <a14:foregroundMark x1="49363" y1="81847" x2="66242" y2="73885"/>
                        <a14:foregroundMark x1="66242" y1="73885" x2="44904" y2="48089"/>
                        <a14:foregroundMark x1="44904" y1="48089" x2="48726" y2="34395"/>
                        <a14:foregroundMark x1="51911" y1="28344" x2="68153" y2="47134"/>
                        <a14:foregroundMark x1="14650" y1="21975" x2="5732" y2="42357"/>
                        <a14:foregroundMark x1="5732" y1="42357" x2="5732" y2="61465"/>
                        <a14:foregroundMark x1="5732" y1="61465" x2="24204" y2="82484"/>
                        <a14:foregroundMark x1="24204" y1="82484" x2="50955" y2="87580"/>
                        <a14:foregroundMark x1="50955" y1="87580" x2="70064" y2="85987"/>
                        <a14:foregroundMark x1="70064" y1="85987" x2="94586" y2="64650"/>
                        <a14:foregroundMark x1="94586" y1="64650" x2="96497" y2="36306"/>
                        <a14:foregroundMark x1="96497" y1="36306" x2="85350" y2="22293"/>
                        <a14:foregroundMark x1="85350" y1="22293" x2="65924" y2="15924"/>
                        <a14:foregroundMark x1="89490" y1="26115" x2="77070" y2="15924"/>
                        <a14:foregroundMark x1="77070" y1="15924" x2="57325" y2="7325"/>
                        <a14:foregroundMark x1="57325" y1="7325" x2="40446" y2="8599"/>
                        <a14:foregroundMark x1="40446" y1="8599" x2="25478" y2="15924"/>
                        <a14:foregroundMark x1="25478" y1="15924" x2="16879" y2="27070"/>
                        <a14:foregroundMark x1="39172" y1="2866" x2="64331" y2="2866"/>
                        <a14:foregroundMark x1="64331" y1="2866" x2="80255" y2="13376"/>
                        <a14:foregroundMark x1="87898" y1="26752" x2="94268" y2="50637"/>
                        <a14:foregroundMark x1="94268" y1="50637" x2="87261" y2="67516"/>
                        <a14:foregroundMark x1="82166" y1="24522" x2="92038" y2="45223"/>
                        <a14:foregroundMark x1="92038" y1="45223" x2="91083" y2="57325"/>
                        <a14:foregroundMark x1="95223" y1="69427" x2="71338" y2="93631"/>
                        <a14:foregroundMark x1="71338" y1="93631" x2="40127" y2="96178"/>
                        <a14:foregroundMark x1="40127" y1="96178" x2="10191" y2="76115"/>
                        <a14:foregroundMark x1="10191" y1="76115" x2="955" y2="58599"/>
                        <a14:foregroundMark x1="955" y1="58599" x2="2229" y2="40446"/>
                        <a14:foregroundMark x1="2229" y1="40446" x2="9236" y2="29936"/>
                        <a14:foregroundMark x1="15605" y1="28662" x2="27707" y2="48408"/>
                        <a14:foregroundMark x1="18790" y1="85350" x2="47771" y2="94268"/>
                        <a14:foregroundMark x1="57006" y1="96815" x2="49682" y2="97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1934369"/>
            <a:ext cx="299085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939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4D2C10F-03CA-4F25-8D1C-07B871FDE7A8}"/>
              </a:ext>
            </a:extLst>
          </p:cNvPr>
          <p:cNvSpPr/>
          <p:nvPr/>
        </p:nvSpPr>
        <p:spPr>
          <a:xfrm>
            <a:off x="4921353" y="1485578"/>
            <a:ext cx="69600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ХАЛИКОВА </a:t>
            </a:r>
          </a:p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Лилия </a:t>
            </a:r>
            <a:r>
              <a:rPr lang="ru-RU" sz="4400" b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Ришатовна</a:t>
            </a:r>
            <a:endParaRPr lang="ru-RU" sz="44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главный внештатный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педагог-психолог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Министерства образования и науки Республики Башкортостан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043" y="1341562"/>
            <a:ext cx="2666981" cy="331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6699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13411" y="1426133"/>
            <a:ext cx="738974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САЛЬМАНОВА </a:t>
            </a:r>
          </a:p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Анна </a:t>
            </a:r>
            <a:r>
              <a:rPr lang="ru-RU" sz="4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Висановна</a:t>
            </a:r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заместитель директора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ГКУ Республиканский ресурсный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центр «Семья»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37" b="96154" l="7807" r="91450">
                        <a14:foregroundMark x1="30855" y1="8120" x2="17844" y2="16239"/>
                        <a14:foregroundMark x1="17844" y1="16239" x2="15985" y2="19231"/>
                        <a14:foregroundMark x1="30112" y1="8120" x2="46097" y2="855"/>
                        <a14:foregroundMark x1="46097" y1="855" x2="66171" y2="4274"/>
                        <a14:foregroundMark x1="66171" y1="4274" x2="80297" y2="14530"/>
                        <a14:foregroundMark x1="80297" y1="14530" x2="91078" y2="32051"/>
                        <a14:foregroundMark x1="94178" y1="55567" x2="94204" y2="55765"/>
                        <a14:foregroundMark x1="91078" y1="32051" x2="92768" y2="44872"/>
                        <a14:foregroundMark x1="89700" y1="66280" x2="68401" y2="91453"/>
                        <a14:foregroundMark x1="68401" y1="91453" x2="53160" y2="93590"/>
                        <a14:foregroundMark x1="53160" y1="93590" x2="34201" y2="88889"/>
                        <a14:foregroundMark x1="34201" y1="88889" x2="18587" y2="76496"/>
                        <a14:foregroundMark x1="18587" y1="76496" x2="9665" y2="59829"/>
                        <a14:foregroundMark x1="9665" y1="59829" x2="8642" y2="38653"/>
                        <a14:foregroundMark x1="10591" y1="31699" x2="13383" y2="24786"/>
                        <a14:foregroundMark x1="33086" y1="4701" x2="47584" y2="2137"/>
                        <a14:foregroundMark x1="47584" y1="2137" x2="61710" y2="3419"/>
                        <a14:foregroundMark x1="63197" y1="8974" x2="57993" y2="28632"/>
                        <a14:foregroundMark x1="57993" y1="28632" x2="35316" y2="58547"/>
                        <a14:foregroundMark x1="35316" y1="58547" x2="50186" y2="62393"/>
                        <a14:foregroundMark x1="50186" y1="62393" x2="45353" y2="45299"/>
                        <a14:foregroundMark x1="45353" y1="45299" x2="58364" y2="65812"/>
                        <a14:foregroundMark x1="58364" y1="65812" x2="72119" y2="70513"/>
                        <a14:foregroundMark x1="72119" y1="70513" x2="82900" y2="69658"/>
                        <a14:foregroundMark x1="63197" y1="34615" x2="85874" y2="73932"/>
                        <a14:foregroundMark x1="66914" y1="22222" x2="86635" y2="57602"/>
                        <a14:foregroundMark x1="69888" y1="14103" x2="85130" y2="42735"/>
                        <a14:foregroundMark x1="88104" y1="43590" x2="79926" y2="31197"/>
                        <a14:foregroundMark x1="79926" y1="31197" x2="54647" y2="14957"/>
                        <a14:foregroundMark x1="54647" y1="14957" x2="34572" y2="16239"/>
                        <a14:foregroundMark x1="34572" y1="16239" x2="20074" y2="27350"/>
                        <a14:foregroundMark x1="20074" y1="27350" x2="17852" y2="34694"/>
                        <a14:foregroundMark x1="25279" y1="16239" x2="25279" y2="16239"/>
                        <a14:foregroundMark x1="36803" y1="19658" x2="36803" y2="19658"/>
                        <a14:foregroundMark x1="47584" y1="20513" x2="47584" y2="20513"/>
                        <a14:foregroundMark x1="50558" y1="20513" x2="47584" y2="19658"/>
                        <a14:foregroundMark x1="65428" y1="12393" x2="76952" y2="20940"/>
                        <a14:foregroundMark x1="76952" y1="20940" x2="83271" y2="29060"/>
                        <a14:foregroundMark x1="72119" y1="64530" x2="67286" y2="68803"/>
                        <a14:foregroundMark x1="72119" y1="78632" x2="63941" y2="68803"/>
                        <a14:foregroundMark x1="65799" y1="63248" x2="68030" y2="61538"/>
                        <a14:foregroundMark x1="60967" y1="32906" x2="60223" y2="39316"/>
                        <a14:foregroundMark x1="52045" y1="43590" x2="52045" y2="54701"/>
                        <a14:foregroundMark x1="44981" y1="29487" x2="46468" y2="33333"/>
                        <a14:foregroundMark x1="27509" y1="27350" x2="34944" y2="34615"/>
                        <a14:foregroundMark x1="36803" y1="38034" x2="39777" y2="47009"/>
                        <a14:foregroundMark x1="31599" y1="46581" x2="37546" y2="50855"/>
                        <a14:foregroundMark x1="13011" y1="41026" x2="17100" y2="58547"/>
                        <a14:foregroundMark x1="17100" y1="58547" x2="17100" y2="58547"/>
                        <a14:foregroundMark x1="33829" y1="60256" x2="36431" y2="69231"/>
                        <a14:foregroundMark x1="21190" y1="64957" x2="23792" y2="64530"/>
                        <a14:foregroundMark x1="21933" y1="40171" x2="21190" y2="47863"/>
                        <a14:foregroundMark x1="38290" y1="59402" x2="36059" y2="73932"/>
                        <a14:foregroundMark x1="55762" y1="63248" x2="46840" y2="81197"/>
                        <a14:foregroundMark x1="46840" y1="81197" x2="43494" y2="82479"/>
                        <a14:foregroundMark x1="51301" y1="76496" x2="63569" y2="83761"/>
                        <a14:foregroundMark x1="30483" y1="64957" x2="23048" y2="73932"/>
                        <a14:foregroundMark x1="10781" y1="32906" x2="9665" y2="37607"/>
                        <a14:foregroundMark x1="11896" y1="30342" x2="8550" y2="40598"/>
                        <a14:foregroundMark x1="45353" y1="96154" x2="51673" y2="96154"/>
                        <a14:backgroundMark x1="93309" y1="55983" x2="94424" y2="61966"/>
                        <a14:backgroundMark x1="94424" y1="63675" x2="92565" y2="65812"/>
                        <a14:backgroundMark x1="93680" y1="61111" x2="91450" y2="67094"/>
                        <a14:backgroundMark x1="94424" y1="50000" x2="94052" y2="55556"/>
                        <a14:backgroundMark x1="94424" y1="44872" x2="94424" y2="512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98" y="1643756"/>
            <a:ext cx="3500181" cy="3044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7260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41403" y="1383080"/>
            <a:ext cx="742648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ОЗЕРОВА </a:t>
            </a:r>
          </a:p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Людмила Леонидовна</a:t>
            </a:r>
          </a:p>
          <a:p>
            <a:pPr algn="ctr"/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клинический психолог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ГБУЗ Республиканский клинический психотерапевтический центр Министерства здравоохранения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Республики Башкортостан</a:t>
            </a:r>
          </a:p>
        </p:txBody>
      </p:sp>
      <p:pic>
        <p:nvPicPr>
          <p:cNvPr id="2050" name="Picture 2" descr="https://sun9-13.userapi.com/impf/c849532/v849532071/7a4cc/uc_Z1GTzh94.jpg?size=314x314&amp;quality=96&amp;sign=45be6717fa0b1d868612eb40e61c87b2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48" b="97452" l="1911" r="96497">
                        <a14:foregroundMark x1="27389" y1="10191" x2="8917" y2="23248"/>
                        <a14:foregroundMark x1="8917" y1="23248" x2="5096" y2="39809"/>
                        <a14:foregroundMark x1="5096" y1="39809" x2="10510" y2="65924"/>
                        <a14:foregroundMark x1="10510" y1="65924" x2="23248" y2="86943"/>
                        <a14:foregroundMark x1="23248" y1="86943" x2="58280" y2="95860"/>
                        <a14:foregroundMark x1="58280" y1="95860" x2="82803" y2="81847"/>
                        <a14:foregroundMark x1="82803" y1="81847" x2="95860" y2="59236"/>
                        <a14:foregroundMark x1="95860" y1="59236" x2="90446" y2="32484"/>
                        <a14:foregroundMark x1="90446" y1="32484" x2="67834" y2="7325"/>
                        <a14:foregroundMark x1="67834" y1="7325" x2="28981" y2="5096"/>
                        <a14:foregroundMark x1="28981" y1="5096" x2="53185" y2="10510"/>
                        <a14:foregroundMark x1="53185" y1="10510" x2="53822" y2="10191"/>
                        <a14:foregroundMark x1="54459" y1="15924" x2="55732" y2="34395"/>
                        <a14:foregroundMark x1="55732" y1="34395" x2="47771" y2="50955"/>
                        <a14:foregroundMark x1="47771" y1="50955" x2="63376" y2="39172"/>
                        <a14:foregroundMark x1="63376" y1="39172" x2="71338" y2="39490"/>
                        <a14:foregroundMark x1="54777" y1="23567" x2="72611" y2="32484"/>
                        <a14:foregroundMark x1="72611" y1="32484" x2="68153" y2="32484"/>
                        <a14:foregroundMark x1="71656" y1="45223" x2="71975" y2="55414"/>
                        <a14:foregroundMark x1="22611" y1="49363" x2="39809" y2="64331"/>
                        <a14:foregroundMark x1="39809" y1="64331" x2="30892" y2="64013"/>
                        <a14:foregroundMark x1="77707" y1="42357" x2="48726" y2="56369"/>
                        <a14:foregroundMark x1="48726" y1="56369" x2="41083" y2="41720"/>
                        <a14:foregroundMark x1="41083" y1="41720" x2="49363" y2="81847"/>
                        <a14:foregroundMark x1="49363" y1="81847" x2="66242" y2="73885"/>
                        <a14:foregroundMark x1="66242" y1="73885" x2="44904" y2="48089"/>
                        <a14:foregroundMark x1="44904" y1="48089" x2="48726" y2="34395"/>
                        <a14:foregroundMark x1="51911" y1="28344" x2="68153" y2="47134"/>
                        <a14:foregroundMark x1="14650" y1="21975" x2="5732" y2="42357"/>
                        <a14:foregroundMark x1="5732" y1="42357" x2="5732" y2="61465"/>
                        <a14:foregroundMark x1="5732" y1="61465" x2="24204" y2="82484"/>
                        <a14:foregroundMark x1="24204" y1="82484" x2="50955" y2="87580"/>
                        <a14:foregroundMark x1="50955" y1="87580" x2="70064" y2="85987"/>
                        <a14:foregroundMark x1="70064" y1="85987" x2="94586" y2="64650"/>
                        <a14:foregroundMark x1="94586" y1="64650" x2="96497" y2="36306"/>
                        <a14:foregroundMark x1="96497" y1="36306" x2="85350" y2="22293"/>
                        <a14:foregroundMark x1="85350" y1="22293" x2="65924" y2="15924"/>
                        <a14:foregroundMark x1="89490" y1="26115" x2="77070" y2="15924"/>
                        <a14:foregroundMark x1="77070" y1="15924" x2="57325" y2="7325"/>
                        <a14:foregroundMark x1="57325" y1="7325" x2="40446" y2="8599"/>
                        <a14:foregroundMark x1="40446" y1="8599" x2="25478" y2="15924"/>
                        <a14:foregroundMark x1="25478" y1="15924" x2="16879" y2="27070"/>
                        <a14:foregroundMark x1="39172" y1="2866" x2="64331" y2="2866"/>
                        <a14:foregroundMark x1="64331" y1="2866" x2="80255" y2="13376"/>
                        <a14:foregroundMark x1="87898" y1="26752" x2="94268" y2="50637"/>
                        <a14:foregroundMark x1="94268" y1="50637" x2="87261" y2="67516"/>
                        <a14:foregroundMark x1="82166" y1="24522" x2="92038" y2="45223"/>
                        <a14:foregroundMark x1="92038" y1="45223" x2="91083" y2="57325"/>
                        <a14:foregroundMark x1="95223" y1="69427" x2="71338" y2="93631"/>
                        <a14:foregroundMark x1="71338" y1="93631" x2="40127" y2="96178"/>
                        <a14:foregroundMark x1="40127" y1="96178" x2="10191" y2="76115"/>
                        <a14:foregroundMark x1="10191" y1="76115" x2="955" y2="58599"/>
                        <a14:foregroundMark x1="955" y1="58599" x2="2229" y2="40446"/>
                        <a14:foregroundMark x1="2229" y1="40446" x2="9236" y2="29936"/>
                        <a14:foregroundMark x1="15605" y1="28662" x2="27707" y2="48408"/>
                        <a14:foregroundMark x1="18790" y1="85350" x2="47771" y2="94268"/>
                        <a14:foregroundMark x1="57006" y1="96815" x2="49682" y2="97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1934369"/>
            <a:ext cx="299085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046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85420" y="1652303"/>
            <a:ext cx="706644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ГАЙСИНА</a:t>
            </a:r>
          </a:p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Лейсан </a:t>
            </a:r>
            <a:r>
              <a:rPr lang="ru-RU" sz="4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Зинуровна</a:t>
            </a:r>
            <a:b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директор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ГБУ РБ РЦППМСП</a:t>
            </a:r>
          </a:p>
        </p:txBody>
      </p:sp>
      <p:pic>
        <p:nvPicPr>
          <p:cNvPr id="5122" name="Picture 2" descr="https://sun1-85.userapi.com/s/v1/ig2/ixL1xxumI7Wx7hBD0wT_mgFZ2GSvYjS7NG1Lz0uthYdIrSxnD5SHQF_jsM4G77Tjw8Qlzo4ckoEI4LcYxzFpulKI.jpg?size=994x994&amp;quality=96&amp;crop=46,1,994,994&amp;ava=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08" b="94329" l="4514" r="96528">
                        <a14:foregroundMark x1="48032" y1="9606" x2="19792" y2="18056"/>
                        <a14:foregroundMark x1="19792" y1="18056" x2="12616" y2="29398"/>
                        <a14:foregroundMark x1="12616" y1="29398" x2="11343" y2="59028"/>
                        <a14:foregroundMark x1="11343" y1="59028" x2="20370" y2="79514"/>
                        <a14:foregroundMark x1="20370" y1="79514" x2="33102" y2="88657"/>
                        <a14:foregroundMark x1="33102" y1="88657" x2="66667" y2="92245"/>
                        <a14:foregroundMark x1="66667" y1="92245" x2="85069" y2="82639"/>
                        <a14:foregroundMark x1="85069" y1="82639" x2="91667" y2="47338"/>
                        <a14:foregroundMark x1="91667" y1="47338" x2="85995" y2="23611"/>
                        <a14:foregroundMark x1="85995" y1="23611" x2="69907" y2="14468"/>
                        <a14:foregroundMark x1="69907" y1="14468" x2="47801" y2="12153"/>
                        <a14:foregroundMark x1="92593" y1="61227" x2="91435" y2="40972"/>
                        <a14:foregroundMark x1="91435" y1="40972" x2="72569" y2="13310"/>
                        <a14:foregroundMark x1="72569" y1="13310" x2="58796" y2="8565"/>
                        <a14:foregroundMark x1="58796" y1="8565" x2="34028" y2="10301"/>
                        <a14:foregroundMark x1="34028" y1="10301" x2="15741" y2="22338"/>
                        <a14:foregroundMark x1="15741" y1="22338" x2="4861" y2="47338"/>
                        <a14:foregroundMark x1="4861" y1="47338" x2="12616" y2="71181"/>
                        <a14:foregroundMark x1="12616" y1="71181" x2="23495" y2="85648"/>
                        <a14:foregroundMark x1="23495" y1="85648" x2="41898" y2="93981"/>
                        <a14:foregroundMark x1="41898" y1="93981" x2="45486" y2="94444"/>
                        <a14:foregroundMark x1="49884" y1="74653" x2="56366" y2="77778"/>
                        <a14:foregroundMark x1="49884" y1="74421" x2="53472" y2="73958"/>
                        <a14:foregroundMark x1="48843" y1="75231" x2="38194" y2="79861"/>
                        <a14:foregroundMark x1="48611" y1="73380" x2="59491" y2="83565"/>
                        <a14:foregroundMark x1="60764" y1="76505" x2="39352" y2="85995"/>
                        <a14:foregroundMark x1="39352" y1="85995" x2="51968" y2="82986"/>
                        <a14:foregroundMark x1="6597" y1="67477" x2="1389" y2="52894"/>
                        <a14:foregroundMark x1="1389" y1="52894" x2="12500" y2="28241"/>
                        <a14:foregroundMark x1="12500" y1="28241" x2="35764" y2="8912"/>
                        <a14:foregroundMark x1="35764" y1="8912" x2="48843" y2="6134"/>
                        <a14:foregroundMark x1="48843" y1="6134" x2="62616" y2="6366"/>
                        <a14:foregroundMark x1="62616" y1="6366" x2="89699" y2="28704"/>
                        <a14:foregroundMark x1="89699" y1="28704" x2="96528" y2="50810"/>
                        <a14:foregroundMark x1="64120" y1="7523" x2="50000" y2="4630"/>
                        <a14:foregroundMark x1="50000" y1="4630" x2="35185" y2="7639"/>
                        <a14:foregroundMark x1="35185" y1="7639" x2="10301" y2="26042"/>
                        <a14:foregroundMark x1="10301" y1="26042" x2="1736" y2="47801"/>
                        <a14:foregroundMark x1="1736" y1="47801" x2="4514" y2="62616"/>
                        <a14:foregroundMark x1="4514" y1="62616" x2="5208" y2="63542"/>
                        <a14:foregroundMark x1="49884" y1="5208" x2="49884" y2="5208"/>
                        <a14:foregroundMark x1="53704" y1="28009" x2="53704" y2="28009"/>
                        <a14:foregroundMark x1="56134" y1="27546" x2="56134" y2="27546"/>
                        <a14:foregroundMark x1="58102" y1="27546" x2="59144" y2="27546"/>
                        <a14:foregroundMark x1="66204" y1="15046" x2="56829" y2="33218"/>
                        <a14:foregroundMark x1="85417" y1="38889" x2="79630" y2="39236"/>
                        <a14:foregroundMark x1="87500" y1="68981" x2="74653" y2="63194"/>
                        <a14:foregroundMark x1="74653" y1="63194" x2="82292" y2="64352"/>
                        <a14:foregroundMark x1="79167" y1="61458" x2="82292" y2="63310"/>
                        <a14:foregroundMark x1="84375" y1="35532" x2="78588" y2="37847"/>
                        <a14:foregroundMark x1="59722" y1="16088" x2="60995" y2="18403"/>
                        <a14:foregroundMark x1="36111" y1="18403" x2="41435" y2="31250"/>
                        <a14:foregroundMark x1="41435" y1="31250" x2="39236" y2="23148"/>
                        <a14:foregroundMark x1="22338" y1="41782" x2="21644" y2="40162"/>
                        <a14:foregroundMark x1="21296" y1="40162" x2="18519" y2="36806"/>
                        <a14:foregroundMark x1="23958" y1="61227" x2="18171" y2="62731"/>
                        <a14:foregroundMark x1="18981" y1="62500" x2="19792" y2="64352"/>
                        <a14:foregroundMark x1="56829" y1="73727" x2="39005" y2="79051"/>
                        <a14:foregroundMark x1="39005" y1="79051" x2="53819" y2="80093"/>
                        <a14:foregroundMark x1="53819" y1="80093" x2="58681" y2="83796"/>
                        <a14:foregroundMark x1="67245" y1="77546" x2="43981" y2="70602"/>
                        <a14:foregroundMark x1="43981" y1="70602" x2="51968" y2="70023"/>
                        <a14:foregroundMark x1="54282" y1="69213" x2="54514" y2="73148"/>
                        <a14:foregroundMark x1="62037" y1="79398" x2="53704" y2="85880"/>
                        <a14:foregroundMark x1="58912" y1="73958" x2="59144" y2="72685"/>
                        <a14:foregroundMark x1="43634" y1="74653" x2="43634" y2="74653"/>
                        <a14:foregroundMark x1="40046" y1="75463" x2="40046" y2="75463"/>
                        <a14:foregroundMark x1="43866" y1="72106" x2="43866" y2="72106"/>
                        <a14:foregroundMark x1="42593" y1="71875" x2="42361" y2="76042"/>
                        <a14:foregroundMark x1="38657" y1="77778" x2="40509" y2="827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" y="1632244"/>
            <a:ext cx="3597749" cy="359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830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85420" y="1652303"/>
            <a:ext cx="706644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УРАЗБАХТИНА</a:t>
            </a:r>
          </a:p>
          <a:p>
            <a:pPr algn="ctr"/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Гульнара Рустамовна</a:t>
            </a:r>
            <a:b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педагог-психолог </a:t>
            </a:r>
            <a:b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Координатор Региональной антикризисной команды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ГБУ РБ РЦППМСП</a:t>
            </a:r>
          </a:p>
        </p:txBody>
      </p:sp>
      <p:pic>
        <p:nvPicPr>
          <p:cNvPr id="5122" name="Picture 2" descr="https://sun1-85.userapi.com/s/v1/ig2/ixL1xxumI7Wx7hBD0wT_mgFZ2GSvYjS7NG1Lz0uthYdIrSxnD5SHQF_jsM4G77Tjw8Qlzo4ckoEI4LcYxzFpulKI.jpg?size=994x994&amp;quality=96&amp;crop=46,1,994,994&amp;ava=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08" b="94329" l="4514" r="96528">
                        <a14:foregroundMark x1="48032" y1="9606" x2="19792" y2="18056"/>
                        <a14:foregroundMark x1="19792" y1="18056" x2="12616" y2="29398"/>
                        <a14:foregroundMark x1="12616" y1="29398" x2="11343" y2="59028"/>
                        <a14:foregroundMark x1="11343" y1="59028" x2="20370" y2="79514"/>
                        <a14:foregroundMark x1="20370" y1="79514" x2="33102" y2="88657"/>
                        <a14:foregroundMark x1="33102" y1="88657" x2="66667" y2="92245"/>
                        <a14:foregroundMark x1="66667" y1="92245" x2="85069" y2="82639"/>
                        <a14:foregroundMark x1="85069" y1="82639" x2="91667" y2="47338"/>
                        <a14:foregroundMark x1="91667" y1="47338" x2="85995" y2="23611"/>
                        <a14:foregroundMark x1="85995" y1="23611" x2="69907" y2="14468"/>
                        <a14:foregroundMark x1="69907" y1="14468" x2="47801" y2="12153"/>
                        <a14:foregroundMark x1="92593" y1="61227" x2="91435" y2="40972"/>
                        <a14:foregroundMark x1="91435" y1="40972" x2="72569" y2="13310"/>
                        <a14:foregroundMark x1="72569" y1="13310" x2="58796" y2="8565"/>
                        <a14:foregroundMark x1="58796" y1="8565" x2="34028" y2="10301"/>
                        <a14:foregroundMark x1="34028" y1="10301" x2="15741" y2="22338"/>
                        <a14:foregroundMark x1="15741" y1="22338" x2="4861" y2="47338"/>
                        <a14:foregroundMark x1="4861" y1="47338" x2="12616" y2="71181"/>
                        <a14:foregroundMark x1="12616" y1="71181" x2="23495" y2="85648"/>
                        <a14:foregroundMark x1="23495" y1="85648" x2="41898" y2="93981"/>
                        <a14:foregroundMark x1="41898" y1="93981" x2="45486" y2="94444"/>
                        <a14:foregroundMark x1="49884" y1="74653" x2="56366" y2="77778"/>
                        <a14:foregroundMark x1="49884" y1="74421" x2="53472" y2="73958"/>
                        <a14:foregroundMark x1="48843" y1="75231" x2="38194" y2="79861"/>
                        <a14:foregroundMark x1="48611" y1="73380" x2="59491" y2="83565"/>
                        <a14:foregroundMark x1="60764" y1="76505" x2="39352" y2="85995"/>
                        <a14:foregroundMark x1="39352" y1="85995" x2="51968" y2="82986"/>
                        <a14:foregroundMark x1="6597" y1="67477" x2="1389" y2="52894"/>
                        <a14:foregroundMark x1="1389" y1="52894" x2="12500" y2="28241"/>
                        <a14:foregroundMark x1="12500" y1="28241" x2="35764" y2="8912"/>
                        <a14:foregroundMark x1="35764" y1="8912" x2="48843" y2="6134"/>
                        <a14:foregroundMark x1="48843" y1="6134" x2="62616" y2="6366"/>
                        <a14:foregroundMark x1="62616" y1="6366" x2="89699" y2="28704"/>
                        <a14:foregroundMark x1="89699" y1="28704" x2="96528" y2="50810"/>
                        <a14:foregroundMark x1="64120" y1="7523" x2="50000" y2="4630"/>
                        <a14:foregroundMark x1="50000" y1="4630" x2="35185" y2="7639"/>
                        <a14:foregroundMark x1="35185" y1="7639" x2="10301" y2="26042"/>
                        <a14:foregroundMark x1="10301" y1="26042" x2="1736" y2="47801"/>
                        <a14:foregroundMark x1="1736" y1="47801" x2="4514" y2="62616"/>
                        <a14:foregroundMark x1="4514" y1="62616" x2="5208" y2="63542"/>
                        <a14:foregroundMark x1="49884" y1="5208" x2="49884" y2="5208"/>
                        <a14:foregroundMark x1="53704" y1="28009" x2="53704" y2="28009"/>
                        <a14:foregroundMark x1="56134" y1="27546" x2="56134" y2="27546"/>
                        <a14:foregroundMark x1="58102" y1="27546" x2="59144" y2="27546"/>
                        <a14:foregroundMark x1="66204" y1="15046" x2="56829" y2="33218"/>
                        <a14:foregroundMark x1="85417" y1="38889" x2="79630" y2="39236"/>
                        <a14:foregroundMark x1="87500" y1="68981" x2="74653" y2="63194"/>
                        <a14:foregroundMark x1="74653" y1="63194" x2="82292" y2="64352"/>
                        <a14:foregroundMark x1="79167" y1="61458" x2="82292" y2="63310"/>
                        <a14:foregroundMark x1="84375" y1="35532" x2="78588" y2="37847"/>
                        <a14:foregroundMark x1="59722" y1="16088" x2="60995" y2="18403"/>
                        <a14:foregroundMark x1="36111" y1="18403" x2="41435" y2="31250"/>
                        <a14:foregroundMark x1="41435" y1="31250" x2="39236" y2="23148"/>
                        <a14:foregroundMark x1="22338" y1="41782" x2="21644" y2="40162"/>
                        <a14:foregroundMark x1="21296" y1="40162" x2="18519" y2="36806"/>
                        <a14:foregroundMark x1="23958" y1="61227" x2="18171" y2="62731"/>
                        <a14:foregroundMark x1="18981" y1="62500" x2="19792" y2="64352"/>
                        <a14:foregroundMark x1="56829" y1="73727" x2="39005" y2="79051"/>
                        <a14:foregroundMark x1="39005" y1="79051" x2="53819" y2="80093"/>
                        <a14:foregroundMark x1="53819" y1="80093" x2="58681" y2="83796"/>
                        <a14:foregroundMark x1="67245" y1="77546" x2="43981" y2="70602"/>
                        <a14:foregroundMark x1="43981" y1="70602" x2="51968" y2="70023"/>
                        <a14:foregroundMark x1="54282" y1="69213" x2="54514" y2="73148"/>
                        <a14:foregroundMark x1="62037" y1="79398" x2="53704" y2="85880"/>
                        <a14:foregroundMark x1="58912" y1="73958" x2="59144" y2="72685"/>
                        <a14:foregroundMark x1="43634" y1="74653" x2="43634" y2="74653"/>
                        <a14:foregroundMark x1="40046" y1="75463" x2="40046" y2="75463"/>
                        <a14:foregroundMark x1="43866" y1="72106" x2="43866" y2="72106"/>
                        <a14:foregroundMark x1="42593" y1="71875" x2="42361" y2="76042"/>
                        <a14:foregroundMark x1="38657" y1="77778" x2="40509" y2="827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88" y="1632244"/>
            <a:ext cx="3597749" cy="359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392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данные 3"/>
          <p:cNvSpPr/>
          <p:nvPr/>
        </p:nvSpPr>
        <p:spPr>
          <a:xfrm>
            <a:off x="9385888" y="3045662"/>
            <a:ext cx="2785034" cy="3169086"/>
          </a:xfrm>
          <a:prstGeom prst="flowChartInputOutput">
            <a:avLst/>
          </a:prstGeom>
          <a:solidFill>
            <a:srgbClr val="014F86"/>
          </a:solidFill>
          <a:ln>
            <a:solidFill>
              <a:srgbClr val="BFD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spcCol="0" rtlCol="0" anchor="ctr"/>
          <a:lstStyle/>
          <a:p>
            <a:pPr algn="ctr"/>
            <a:endParaRPr lang="ru-RU"/>
          </a:p>
        </p:txBody>
      </p:sp>
      <p:sp>
        <p:nvSpPr>
          <p:cNvPr id="13" name="Блок-схема: данные 12"/>
          <p:cNvSpPr/>
          <p:nvPr/>
        </p:nvSpPr>
        <p:spPr>
          <a:xfrm>
            <a:off x="8209790" y="1517825"/>
            <a:ext cx="2785034" cy="3169086"/>
          </a:xfrm>
          <a:prstGeom prst="flowChartInputOutput">
            <a:avLst/>
          </a:prstGeom>
          <a:solidFill>
            <a:srgbClr val="014F86"/>
          </a:solidFill>
          <a:ln>
            <a:solidFill>
              <a:srgbClr val="BFD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spcCol="0" rtlCol="0" anchor="ctr"/>
          <a:lstStyle/>
          <a:p>
            <a:pPr algn="ctr"/>
            <a:endParaRPr lang="ru-RU"/>
          </a:p>
        </p:txBody>
      </p:sp>
      <p:sp>
        <p:nvSpPr>
          <p:cNvPr id="14" name="Блок-схема: данные 13"/>
          <p:cNvSpPr/>
          <p:nvPr/>
        </p:nvSpPr>
        <p:spPr>
          <a:xfrm>
            <a:off x="7033691" y="0"/>
            <a:ext cx="2785034" cy="3169086"/>
          </a:xfrm>
          <a:prstGeom prst="flowChartInputOutput">
            <a:avLst/>
          </a:prstGeom>
          <a:solidFill>
            <a:srgbClr val="014F86"/>
          </a:solidFill>
          <a:ln>
            <a:solidFill>
              <a:srgbClr val="BFDB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44" tIns="60972" rIns="121944" bIns="60972" spcCol="0"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941" y="1574530"/>
            <a:ext cx="1202521" cy="96022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336948" y="751690"/>
            <a:ext cx="6864992" cy="822840"/>
          </a:xfrm>
          <a:prstGeom prst="rect">
            <a:avLst/>
          </a:prstGeom>
        </p:spPr>
        <p:txBody>
          <a:bodyPr lIns="0" tIns="0" rIns="0" bIns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200" b="1" dirty="0">
              <a:solidFill>
                <a:srgbClr val="BFDB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84948" y="2154667"/>
            <a:ext cx="7812839" cy="1773332"/>
          </a:xfrm>
          <a:prstGeom prst="rect">
            <a:avLst/>
          </a:prstGeom>
        </p:spPr>
        <p:txBody>
          <a:bodyPr lIns="0" tIns="0" rIns="0" bIns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Межведомственное</a:t>
            </a:r>
          </a:p>
          <a:p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семинар-совещание 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«Профилактика деструктивного (</a:t>
            </a:r>
            <a:r>
              <a:rPr lang="ru-RU" sz="4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аутоагрессивного</a:t>
            </a:r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поведения»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940" y="4720552"/>
            <a:ext cx="744538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75840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4024</TotalTime>
  <Words>137</Words>
  <Application>Microsoft Office PowerPoint</Application>
  <PresentationFormat>Произвольный</PresentationFormat>
  <Paragraphs>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Мусина Элиза Рашитовна</dc:creator>
  <cp:lastModifiedBy>urazbahtina2012@yandex.ru</cp:lastModifiedBy>
  <cp:revision>362</cp:revision>
  <cp:lastPrinted>2022-08-12T04:00:05Z</cp:lastPrinted>
  <dcterms:created xsi:type="dcterms:W3CDTF">2022-08-02T07:11:12Z</dcterms:created>
  <dcterms:modified xsi:type="dcterms:W3CDTF">2024-04-22T18:25:13Z</dcterms:modified>
</cp:coreProperties>
</file>